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89" r:id="rId2"/>
    <p:sldId id="263" r:id="rId3"/>
    <p:sldId id="290" r:id="rId4"/>
    <p:sldId id="296" r:id="rId5"/>
    <p:sldId id="308" r:id="rId6"/>
    <p:sldId id="312" r:id="rId7"/>
    <p:sldId id="297" r:id="rId8"/>
    <p:sldId id="299" r:id="rId9"/>
    <p:sldId id="300" r:id="rId10"/>
    <p:sldId id="301" r:id="rId11"/>
    <p:sldId id="307" r:id="rId12"/>
    <p:sldId id="270" r:id="rId13"/>
    <p:sldId id="305" r:id="rId14"/>
    <p:sldId id="303" r:id="rId15"/>
    <p:sldId id="304" r:id="rId16"/>
    <p:sldId id="311" r:id="rId17"/>
    <p:sldId id="309" r:id="rId18"/>
    <p:sldId id="260" r:id="rId19"/>
    <p:sldId id="313"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1pPr>
    <a:lvl2pPr marL="0" marR="0" indent="228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2pPr>
    <a:lvl3pPr marL="0" marR="0" indent="457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3pPr>
    <a:lvl4pPr marL="0" marR="0" indent="685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4pPr>
    <a:lvl5pPr marL="0" marR="0" indent="9144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5pPr>
    <a:lvl6pPr marL="0" marR="0" indent="11430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6pPr>
    <a:lvl7pPr marL="0" marR="0" indent="1371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7pPr>
    <a:lvl8pPr marL="0" marR="0" indent="1600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8pPr>
    <a:lvl9pPr marL="0" marR="0" indent="1828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4F5F7"/>
    <a:srgbClr val="393939"/>
    <a:srgbClr val="393941"/>
    <a:srgbClr val="F56C2E"/>
    <a:srgbClr val="FFCC66"/>
    <a:srgbClr val="666666"/>
    <a:srgbClr val="3E3B4E"/>
    <a:srgbClr val="F8901F"/>
    <a:srgbClr val="2E51A2"/>
    <a:srgbClr val="4343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3175" cap="flat">
              <a:solidFill>
                <a:srgbClr val="3797C6"/>
              </a:solidFill>
              <a:prstDash val="solid"/>
              <a:miter lim="400000"/>
            </a:ln>
          </a:top>
          <a:bottom>
            <a:ln w="12700" cap="flat">
              <a:noFill/>
              <a:miter lim="400000"/>
            </a:ln>
          </a:bottom>
          <a:insideH>
            <a:ln w="3175"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3175" cap="flat">
              <a:solidFill>
                <a:srgbClr val="B8B8B8"/>
              </a:solidFill>
              <a:prstDash val="solid"/>
              <a:miter lim="400000"/>
            </a:ln>
          </a:top>
          <a:bottom>
            <a:ln w="3175" cap="flat">
              <a:solidFill>
                <a:srgbClr val="B8B8B8"/>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12700" cap="flat">
              <a:solidFill>
                <a:srgbClr val="606060"/>
              </a:solidFill>
              <a:prstDash val="solid"/>
              <a:miter lim="400000"/>
            </a:ln>
          </a:top>
          <a:bottom>
            <a:ln w="3175" cap="flat">
              <a:solidFill>
                <a:srgbClr val="606060"/>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3175" cap="flat">
              <a:solidFill>
                <a:srgbClr val="5D5D5D"/>
              </a:solidFill>
              <a:custDash>
                <a:ds d="200000" sp="200000"/>
              </a:custDash>
              <a:miter lim="400000"/>
            </a:ln>
          </a:left>
          <a:right>
            <a:ln w="3175" cap="flat">
              <a:solidFill>
                <a:srgbClr val="5D5D5D"/>
              </a:solidFill>
              <a:custDash>
                <a:ds d="200000" sp="200000"/>
              </a:custDash>
              <a:miter lim="400000"/>
            </a:ln>
          </a:right>
          <a:top>
            <a:ln w="3175" cap="flat">
              <a:solidFill>
                <a:srgbClr val="5D5D5D"/>
              </a:solidFill>
              <a:custDash>
                <a:ds d="200000" sp="200000"/>
              </a:custDash>
              <a:miter lim="400000"/>
            </a:ln>
          </a:top>
          <a:bottom>
            <a:ln w="3175" cap="flat">
              <a:solidFill>
                <a:srgbClr val="5D5D5D"/>
              </a:solidFill>
              <a:custDash>
                <a:ds d="200000" sp="200000"/>
              </a:custDash>
              <a:miter lim="400000"/>
            </a:ln>
          </a:bottom>
          <a:insideH>
            <a:ln w="3175" cap="flat">
              <a:solidFill>
                <a:srgbClr val="5D5D5D"/>
              </a:solidFill>
              <a:custDash>
                <a:ds d="200000" sp="200000"/>
              </a:custDash>
              <a:miter lim="400000"/>
            </a:ln>
          </a:insideH>
          <a:insideV>
            <a:ln w="3175"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prstDash val="solid"/>
              <a:miter lim="400000"/>
            </a:ln>
          </a:top>
          <a:bottom>
            <a:ln w="12700" cap="flat">
              <a:noFill/>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12700" cap="flat">
              <a:noFill/>
              <a:miter lim="400000"/>
            </a:ln>
          </a:top>
          <a:bottom>
            <a:ln w="3175" cap="flat">
              <a:solidFill>
                <a:srgbClr val="000000"/>
              </a:solidFill>
              <a:prstDash val="solid"/>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2"/>
    <p:restoredTop sz="94629"/>
  </p:normalViewPr>
  <p:slideViewPr>
    <p:cSldViewPr snapToGrid="0" snapToObjects="1">
      <p:cViewPr varScale="1">
        <p:scale>
          <a:sx n="15" d="100"/>
          <a:sy n="15" d="100"/>
        </p:scale>
        <p:origin x="843"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6DF017-0E2D-41F6-BA98-4A127DD471DE}"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B73DD221-0D76-4D81-8F08-47943EB32DB9}">
      <dgm:prSet phldrT="[Text]"/>
      <dgm:spPr>
        <a:solidFill>
          <a:srgbClr val="F4F5F7"/>
        </a:solidFill>
      </dgm:spPr>
      <dgm:t>
        <a:bodyPr/>
        <a:lstStyle/>
        <a:p>
          <a:r>
            <a:rPr lang="en-US" dirty="0"/>
            <a:t>$33</a:t>
          </a:r>
        </a:p>
        <a:p>
          <a:r>
            <a:rPr lang="en-US" dirty="0"/>
            <a:t>billion</a:t>
          </a:r>
        </a:p>
      </dgm:t>
    </dgm:pt>
    <dgm:pt modelId="{7D0C3347-3111-4A68-B761-81B3C8BE3DA7}" type="parTrans" cxnId="{BCDB8488-79B8-4C40-9057-703C17B87D09}">
      <dgm:prSet/>
      <dgm:spPr/>
      <dgm:t>
        <a:bodyPr/>
        <a:lstStyle/>
        <a:p>
          <a:endParaRPr lang="en-US"/>
        </a:p>
      </dgm:t>
    </dgm:pt>
    <dgm:pt modelId="{355D4FBF-8260-43DE-A130-212A62789755}" type="sibTrans" cxnId="{BCDB8488-79B8-4C40-9057-703C17B87D09}">
      <dgm:prSet/>
      <dgm:spPr/>
      <dgm:t>
        <a:bodyPr/>
        <a:lstStyle/>
        <a:p>
          <a:endParaRPr lang="en-US" dirty="0"/>
        </a:p>
      </dgm:t>
    </dgm:pt>
    <dgm:pt modelId="{1A38453B-6BF3-4AE1-8109-DC210A6B6035}">
      <dgm:prSet phldrT="[Text]"/>
      <dgm:spPr/>
      <dgm:t>
        <a:bodyPr/>
        <a:lstStyle/>
        <a:p>
          <a:r>
            <a:rPr lang="en-US" dirty="0">
              <a:solidFill>
                <a:schemeClr val="accent1">
                  <a:lumMod val="50000"/>
                </a:schemeClr>
              </a:solidFill>
            </a:rPr>
            <a:t>Mobile App</a:t>
          </a:r>
          <a:endParaRPr lang="en-US" dirty="0"/>
        </a:p>
      </dgm:t>
    </dgm:pt>
    <dgm:pt modelId="{32990E33-F454-422E-8193-FE132223D141}" type="parTrans" cxnId="{FC4D126B-6E29-4246-A488-13D339B91B42}">
      <dgm:prSet/>
      <dgm:spPr/>
      <dgm:t>
        <a:bodyPr/>
        <a:lstStyle/>
        <a:p>
          <a:endParaRPr lang="en-US"/>
        </a:p>
      </dgm:t>
    </dgm:pt>
    <dgm:pt modelId="{C0671E03-4455-43C9-A14B-A5D40607BA1E}" type="sibTrans" cxnId="{FC4D126B-6E29-4246-A488-13D339B91B42}">
      <dgm:prSet/>
      <dgm:spPr/>
      <dgm:t>
        <a:bodyPr/>
        <a:lstStyle/>
        <a:p>
          <a:endParaRPr lang="en-US"/>
        </a:p>
      </dgm:t>
    </dgm:pt>
    <dgm:pt modelId="{E490FB70-66ED-40EB-A605-6FD0D3720795}">
      <dgm:prSet phldrT="[Text]"/>
      <dgm:spPr>
        <a:solidFill>
          <a:srgbClr val="F4F5F7"/>
        </a:solidFill>
      </dgm:spPr>
      <dgm:t>
        <a:bodyPr/>
        <a:lstStyle/>
        <a:p>
          <a:r>
            <a:rPr lang="en-US" dirty="0"/>
            <a:t>$37</a:t>
          </a:r>
        </a:p>
        <a:p>
          <a:r>
            <a:rPr lang="en-US" dirty="0"/>
            <a:t>billion</a:t>
          </a:r>
        </a:p>
      </dgm:t>
    </dgm:pt>
    <dgm:pt modelId="{D976E247-6FF9-49D0-9BC3-4392D591E4E7}" type="parTrans" cxnId="{9CD75BD7-FE94-45A5-B3E4-92C764A9F1EE}">
      <dgm:prSet/>
      <dgm:spPr/>
      <dgm:t>
        <a:bodyPr/>
        <a:lstStyle/>
        <a:p>
          <a:endParaRPr lang="en-US"/>
        </a:p>
      </dgm:t>
    </dgm:pt>
    <dgm:pt modelId="{2EB073F1-35F1-4454-880C-C6E0D26DD899}" type="sibTrans" cxnId="{9CD75BD7-FE94-45A5-B3E4-92C764A9F1EE}">
      <dgm:prSet/>
      <dgm:spPr/>
      <dgm:t>
        <a:bodyPr/>
        <a:lstStyle/>
        <a:p>
          <a:endParaRPr lang="en-US"/>
        </a:p>
      </dgm:t>
    </dgm:pt>
    <dgm:pt modelId="{4E0F36DC-58E0-47D1-BA21-0302A87795AB}">
      <dgm:prSet phldrT="[Text]"/>
      <dgm:spPr/>
      <dgm:t>
        <a:bodyPr/>
        <a:lstStyle/>
        <a:p>
          <a:r>
            <a:rPr lang="en-US" dirty="0">
              <a:solidFill>
                <a:schemeClr val="accent1">
                  <a:lumMod val="50000"/>
                </a:schemeClr>
              </a:solidFill>
            </a:rPr>
            <a:t>In-app</a:t>
          </a:r>
        </a:p>
        <a:p>
          <a:r>
            <a:rPr lang="en-US" dirty="0">
              <a:solidFill>
                <a:schemeClr val="accent1">
                  <a:lumMod val="50000"/>
                </a:schemeClr>
              </a:solidFill>
            </a:rPr>
            <a:t>Purchases</a:t>
          </a:r>
        </a:p>
        <a:p>
          <a:r>
            <a:rPr lang="en-US" dirty="0">
              <a:solidFill>
                <a:schemeClr val="accent1">
                  <a:lumMod val="50000"/>
                </a:schemeClr>
              </a:solidFill>
            </a:rPr>
            <a:t>Revenue</a:t>
          </a:r>
        </a:p>
      </dgm:t>
    </dgm:pt>
    <dgm:pt modelId="{4500585E-8DE8-4A11-8533-C09070F41EC0}" type="parTrans" cxnId="{89ED845D-596F-424C-81F5-FFF017D74C1C}">
      <dgm:prSet/>
      <dgm:spPr/>
      <dgm:t>
        <a:bodyPr/>
        <a:lstStyle/>
        <a:p>
          <a:endParaRPr lang="en-US"/>
        </a:p>
      </dgm:t>
    </dgm:pt>
    <dgm:pt modelId="{16D002F7-7845-4D4B-BC0B-D4BD1F6F0A30}" type="sibTrans" cxnId="{89ED845D-596F-424C-81F5-FFF017D74C1C}">
      <dgm:prSet/>
      <dgm:spPr/>
      <dgm:t>
        <a:bodyPr/>
        <a:lstStyle/>
        <a:p>
          <a:endParaRPr lang="en-US"/>
        </a:p>
      </dgm:t>
    </dgm:pt>
    <dgm:pt modelId="{7A890578-F6AB-4A5A-8835-EA31F0A87986}">
      <dgm:prSet phldrT="[Text]" custT="1"/>
      <dgm:spPr>
        <a:solidFill>
          <a:srgbClr val="F4F5F7"/>
        </a:solidFill>
      </dgm:spPr>
      <dgm:t>
        <a:bodyPr/>
        <a:lstStyle/>
        <a:p>
          <a:r>
            <a:rPr lang="en-US" sz="5100" dirty="0"/>
            <a:t>$58</a:t>
          </a:r>
        </a:p>
        <a:p>
          <a:r>
            <a:rPr lang="en-US" sz="2800" dirty="0"/>
            <a:t>per iPhone</a:t>
          </a:r>
        </a:p>
      </dgm:t>
    </dgm:pt>
    <dgm:pt modelId="{4F8F02DE-8D85-401D-BB29-A1DD4E29806B}" type="parTrans" cxnId="{91BBBD11-5143-455A-A8BB-959A87C60482}">
      <dgm:prSet/>
      <dgm:spPr/>
      <dgm:t>
        <a:bodyPr/>
        <a:lstStyle/>
        <a:p>
          <a:endParaRPr lang="en-US"/>
        </a:p>
      </dgm:t>
    </dgm:pt>
    <dgm:pt modelId="{734B9D57-601E-4A23-9FC7-69AD29E4044F}" type="sibTrans" cxnId="{91BBBD11-5143-455A-A8BB-959A87C60482}">
      <dgm:prSet/>
      <dgm:spPr/>
      <dgm:t>
        <a:bodyPr/>
        <a:lstStyle/>
        <a:p>
          <a:endParaRPr lang="en-US"/>
        </a:p>
      </dgm:t>
    </dgm:pt>
    <dgm:pt modelId="{EC745A11-9B5C-4462-AFE2-5B4664404E03}">
      <dgm:prSet phldrT="[Text]"/>
      <dgm:spPr/>
      <dgm:t>
        <a:bodyPr/>
        <a:lstStyle/>
        <a:p>
          <a:r>
            <a:rPr lang="en-US" dirty="0">
              <a:solidFill>
                <a:schemeClr val="accent1">
                  <a:lumMod val="50000"/>
                </a:schemeClr>
              </a:solidFill>
            </a:rPr>
            <a:t>Average</a:t>
          </a:r>
          <a:endParaRPr lang="en-US" dirty="0"/>
        </a:p>
      </dgm:t>
    </dgm:pt>
    <dgm:pt modelId="{E216DAF2-AA43-4490-A3CB-C1DCDF59B2F8}" type="parTrans" cxnId="{AB0919F3-BC00-438D-A823-2DF0DAA92347}">
      <dgm:prSet/>
      <dgm:spPr/>
      <dgm:t>
        <a:bodyPr/>
        <a:lstStyle/>
        <a:p>
          <a:endParaRPr lang="en-US"/>
        </a:p>
      </dgm:t>
    </dgm:pt>
    <dgm:pt modelId="{F43B94E5-3557-45EF-966A-FDC50D133565}" type="sibTrans" cxnId="{AB0919F3-BC00-438D-A823-2DF0DAA92347}">
      <dgm:prSet/>
      <dgm:spPr/>
      <dgm:t>
        <a:bodyPr/>
        <a:lstStyle/>
        <a:p>
          <a:endParaRPr lang="en-US"/>
        </a:p>
      </dgm:t>
    </dgm:pt>
    <dgm:pt modelId="{180E83D3-0FEA-48A7-A326-F44B63F1C2DF}">
      <dgm:prSet/>
      <dgm:spPr/>
      <dgm:t>
        <a:bodyPr/>
        <a:lstStyle/>
        <a:p>
          <a:r>
            <a:rPr lang="en-US" dirty="0">
              <a:solidFill>
                <a:schemeClr val="accent1">
                  <a:lumMod val="50000"/>
                </a:schemeClr>
              </a:solidFill>
            </a:rPr>
            <a:t>Advertising</a:t>
          </a:r>
        </a:p>
        <a:p>
          <a:r>
            <a:rPr lang="en-US" dirty="0">
              <a:solidFill>
                <a:schemeClr val="accent1">
                  <a:lumMod val="50000"/>
                </a:schemeClr>
              </a:solidFill>
            </a:rPr>
            <a:t>Revenue</a:t>
          </a:r>
        </a:p>
      </dgm:t>
    </dgm:pt>
    <dgm:pt modelId="{99C77210-502B-4744-85DD-72D9EA4CAD9F}" type="parTrans" cxnId="{314D743F-D90C-4A11-981E-D3154A97E253}">
      <dgm:prSet/>
      <dgm:spPr/>
      <dgm:t>
        <a:bodyPr/>
        <a:lstStyle/>
        <a:p>
          <a:endParaRPr lang="en-US"/>
        </a:p>
      </dgm:t>
    </dgm:pt>
    <dgm:pt modelId="{10A13D3E-502F-48AB-9B20-B6E741FAD2FC}" type="sibTrans" cxnId="{314D743F-D90C-4A11-981E-D3154A97E253}">
      <dgm:prSet/>
      <dgm:spPr/>
      <dgm:t>
        <a:bodyPr/>
        <a:lstStyle/>
        <a:p>
          <a:endParaRPr lang="en-US"/>
        </a:p>
      </dgm:t>
    </dgm:pt>
    <dgm:pt modelId="{90E3ADC9-4D3F-4264-9F1F-E1B831F783FC}">
      <dgm:prSet/>
      <dgm:spPr/>
      <dgm:t>
        <a:bodyPr/>
        <a:lstStyle/>
        <a:p>
          <a:r>
            <a:rPr lang="en-US" dirty="0">
              <a:solidFill>
                <a:schemeClr val="accent1">
                  <a:lumMod val="50000"/>
                </a:schemeClr>
              </a:solidFill>
            </a:rPr>
            <a:t>Amount</a:t>
          </a:r>
        </a:p>
      </dgm:t>
    </dgm:pt>
    <dgm:pt modelId="{C7E2A7ED-A874-4F42-AED7-03E3F6231DD3}" type="parTrans" cxnId="{897A0C70-E239-4E0D-A621-A340C48B51E3}">
      <dgm:prSet/>
      <dgm:spPr/>
      <dgm:t>
        <a:bodyPr/>
        <a:lstStyle/>
        <a:p>
          <a:endParaRPr lang="en-US"/>
        </a:p>
      </dgm:t>
    </dgm:pt>
    <dgm:pt modelId="{9B04982E-6BA2-40AE-AD9C-96C0968D86B6}" type="sibTrans" cxnId="{897A0C70-E239-4E0D-A621-A340C48B51E3}">
      <dgm:prSet/>
      <dgm:spPr/>
      <dgm:t>
        <a:bodyPr/>
        <a:lstStyle/>
        <a:p>
          <a:endParaRPr lang="en-US"/>
        </a:p>
      </dgm:t>
    </dgm:pt>
    <dgm:pt modelId="{02AC60EF-587A-4C5A-8D68-F5CDD8B49896}">
      <dgm:prSet/>
      <dgm:spPr/>
      <dgm:t>
        <a:bodyPr/>
        <a:lstStyle/>
        <a:p>
          <a:r>
            <a:rPr lang="en-US" dirty="0">
              <a:solidFill>
                <a:schemeClr val="accent1">
                  <a:lumMod val="50000"/>
                </a:schemeClr>
              </a:solidFill>
            </a:rPr>
            <a:t>Spent</a:t>
          </a:r>
        </a:p>
      </dgm:t>
    </dgm:pt>
    <dgm:pt modelId="{F2C2DDC1-BE3C-4A28-8B23-193BBFB8AE86}" type="parTrans" cxnId="{3E60DD28-6265-4112-8D0B-FE3D0ADE7123}">
      <dgm:prSet/>
      <dgm:spPr/>
      <dgm:t>
        <a:bodyPr/>
        <a:lstStyle/>
        <a:p>
          <a:endParaRPr lang="en-US"/>
        </a:p>
      </dgm:t>
    </dgm:pt>
    <dgm:pt modelId="{28781F46-9EFA-4DA0-A19E-00FB7AF4AE43}" type="sibTrans" cxnId="{3E60DD28-6265-4112-8D0B-FE3D0ADE7123}">
      <dgm:prSet/>
      <dgm:spPr/>
      <dgm:t>
        <a:bodyPr/>
        <a:lstStyle/>
        <a:p>
          <a:endParaRPr lang="en-US"/>
        </a:p>
      </dgm:t>
    </dgm:pt>
    <dgm:pt modelId="{942C0672-C426-4C5A-A0DB-1A1C17AC615F}" type="pres">
      <dgm:prSet presAssocID="{0D6DF017-0E2D-41F6-BA98-4A127DD471DE}" presName="Name0" presStyleCnt="0">
        <dgm:presLayoutVars>
          <dgm:chMax/>
          <dgm:chPref/>
          <dgm:dir/>
          <dgm:animLvl val="lvl"/>
        </dgm:presLayoutVars>
      </dgm:prSet>
      <dgm:spPr/>
    </dgm:pt>
    <dgm:pt modelId="{7005238E-82ED-4442-A065-9A3EDD3EE183}" type="pres">
      <dgm:prSet presAssocID="{B73DD221-0D76-4D81-8F08-47943EB32DB9}" presName="composite" presStyleCnt="0"/>
      <dgm:spPr/>
    </dgm:pt>
    <dgm:pt modelId="{DB0BB387-D919-4305-9732-5CF4AF5CFA15}" type="pres">
      <dgm:prSet presAssocID="{B73DD221-0D76-4D81-8F08-47943EB32DB9}" presName="Parent1" presStyleLbl="node1" presStyleIdx="0" presStyleCnt="6" custLinFactNeighborY="0">
        <dgm:presLayoutVars>
          <dgm:chMax val="1"/>
          <dgm:chPref val="1"/>
          <dgm:bulletEnabled val="1"/>
        </dgm:presLayoutVars>
      </dgm:prSet>
      <dgm:spPr/>
    </dgm:pt>
    <dgm:pt modelId="{2028DAE5-C0CF-4C2F-A761-310472EC698F}" type="pres">
      <dgm:prSet presAssocID="{B73DD221-0D76-4D81-8F08-47943EB32DB9}" presName="Childtext1" presStyleLbl="revTx" presStyleIdx="0" presStyleCnt="3" custLinFactNeighborY="0">
        <dgm:presLayoutVars>
          <dgm:chMax val="0"/>
          <dgm:chPref val="0"/>
          <dgm:bulletEnabled val="1"/>
        </dgm:presLayoutVars>
      </dgm:prSet>
      <dgm:spPr/>
    </dgm:pt>
    <dgm:pt modelId="{2381E8C2-F437-4B56-B60D-01A472F7B5FF}" type="pres">
      <dgm:prSet presAssocID="{B73DD221-0D76-4D81-8F08-47943EB32DB9}" presName="BalanceSpacing" presStyleCnt="0"/>
      <dgm:spPr/>
    </dgm:pt>
    <dgm:pt modelId="{559476F5-B274-4ACC-B81A-1EE07E3620C8}" type="pres">
      <dgm:prSet presAssocID="{B73DD221-0D76-4D81-8F08-47943EB32DB9}" presName="BalanceSpacing1" presStyleCnt="0"/>
      <dgm:spPr/>
    </dgm:pt>
    <dgm:pt modelId="{3A59E90C-A5CD-4D58-A1FD-4F7415D99B9C}" type="pres">
      <dgm:prSet presAssocID="{355D4FBF-8260-43DE-A130-212A62789755}" presName="Accent1Text" presStyleLbl="node1" presStyleIdx="1" presStyleCnt="6" custLinFactNeighborY="0"/>
      <dgm:spPr/>
    </dgm:pt>
    <dgm:pt modelId="{A8144396-B4D8-4E7E-B2A5-525E912709EA}" type="pres">
      <dgm:prSet presAssocID="{355D4FBF-8260-43DE-A130-212A62789755}" presName="spaceBetweenRectangles" presStyleCnt="0"/>
      <dgm:spPr/>
    </dgm:pt>
    <dgm:pt modelId="{DB466468-7FD5-4BB3-9821-6FE36F69C993}" type="pres">
      <dgm:prSet presAssocID="{E490FB70-66ED-40EB-A605-6FD0D3720795}" presName="composite" presStyleCnt="0"/>
      <dgm:spPr/>
    </dgm:pt>
    <dgm:pt modelId="{77615CAD-2CF5-4BC7-9F8F-ED19400B44DB}" type="pres">
      <dgm:prSet presAssocID="{E490FB70-66ED-40EB-A605-6FD0D3720795}" presName="Parent1" presStyleLbl="node1" presStyleIdx="2" presStyleCnt="6" custLinFactNeighborY="0">
        <dgm:presLayoutVars>
          <dgm:chMax val="1"/>
          <dgm:chPref val="1"/>
          <dgm:bulletEnabled val="1"/>
        </dgm:presLayoutVars>
      </dgm:prSet>
      <dgm:spPr/>
    </dgm:pt>
    <dgm:pt modelId="{494FDC22-F358-4D2A-AFB5-90867C71E326}" type="pres">
      <dgm:prSet presAssocID="{E490FB70-66ED-40EB-A605-6FD0D3720795}" presName="Childtext1" presStyleLbl="revTx" presStyleIdx="1" presStyleCnt="3" custLinFactNeighborY="0">
        <dgm:presLayoutVars>
          <dgm:chMax val="0"/>
          <dgm:chPref val="0"/>
          <dgm:bulletEnabled val="1"/>
        </dgm:presLayoutVars>
      </dgm:prSet>
      <dgm:spPr/>
    </dgm:pt>
    <dgm:pt modelId="{E624CDBC-FC28-4915-87D4-8A89E02A1097}" type="pres">
      <dgm:prSet presAssocID="{E490FB70-66ED-40EB-A605-6FD0D3720795}" presName="BalanceSpacing" presStyleCnt="0"/>
      <dgm:spPr/>
    </dgm:pt>
    <dgm:pt modelId="{62502B58-B84E-4392-8A2B-03B702D068DC}" type="pres">
      <dgm:prSet presAssocID="{E490FB70-66ED-40EB-A605-6FD0D3720795}" presName="BalanceSpacing1" presStyleCnt="0"/>
      <dgm:spPr/>
    </dgm:pt>
    <dgm:pt modelId="{3BB2E11B-31B1-48D1-860B-9DD6486971D2}" type="pres">
      <dgm:prSet presAssocID="{2EB073F1-35F1-4454-880C-C6E0D26DD899}" presName="Accent1Text" presStyleLbl="node1" presStyleIdx="3" presStyleCnt="6" custLinFactNeighborY="0"/>
      <dgm:spPr/>
    </dgm:pt>
    <dgm:pt modelId="{55A55126-593F-44F7-B750-FD8B7314A0AF}" type="pres">
      <dgm:prSet presAssocID="{2EB073F1-35F1-4454-880C-C6E0D26DD899}" presName="spaceBetweenRectangles" presStyleCnt="0"/>
      <dgm:spPr/>
    </dgm:pt>
    <dgm:pt modelId="{D595D03C-41B0-4E1E-960E-817FD903447E}" type="pres">
      <dgm:prSet presAssocID="{7A890578-F6AB-4A5A-8835-EA31F0A87986}" presName="composite" presStyleCnt="0"/>
      <dgm:spPr/>
    </dgm:pt>
    <dgm:pt modelId="{B303BEEC-D493-4FF3-8532-E4CFC023E006}" type="pres">
      <dgm:prSet presAssocID="{7A890578-F6AB-4A5A-8835-EA31F0A87986}" presName="Parent1" presStyleLbl="node1" presStyleIdx="4" presStyleCnt="6" custLinFactNeighborY="0">
        <dgm:presLayoutVars>
          <dgm:chMax val="1"/>
          <dgm:chPref val="1"/>
          <dgm:bulletEnabled val="1"/>
        </dgm:presLayoutVars>
      </dgm:prSet>
      <dgm:spPr/>
    </dgm:pt>
    <dgm:pt modelId="{81FCFBDA-F853-4DDC-ACAC-79DBD0ED4107}" type="pres">
      <dgm:prSet presAssocID="{7A890578-F6AB-4A5A-8835-EA31F0A87986}" presName="Childtext1" presStyleLbl="revTx" presStyleIdx="2" presStyleCnt="3" custLinFactNeighborY="0">
        <dgm:presLayoutVars>
          <dgm:chMax val="0"/>
          <dgm:chPref val="0"/>
          <dgm:bulletEnabled val="1"/>
        </dgm:presLayoutVars>
      </dgm:prSet>
      <dgm:spPr/>
    </dgm:pt>
    <dgm:pt modelId="{5B0F3112-4C5A-459C-A6F4-085EB0DE43F6}" type="pres">
      <dgm:prSet presAssocID="{7A890578-F6AB-4A5A-8835-EA31F0A87986}" presName="BalanceSpacing" presStyleCnt="0"/>
      <dgm:spPr/>
    </dgm:pt>
    <dgm:pt modelId="{3E4CACBB-909E-43C3-AA03-57B2736D4711}" type="pres">
      <dgm:prSet presAssocID="{7A890578-F6AB-4A5A-8835-EA31F0A87986}" presName="BalanceSpacing1" presStyleCnt="0"/>
      <dgm:spPr/>
    </dgm:pt>
    <dgm:pt modelId="{2114AE78-D526-491E-B730-D601132C2AFE}" type="pres">
      <dgm:prSet presAssocID="{734B9D57-601E-4A23-9FC7-69AD29E4044F}" presName="Accent1Text" presStyleLbl="node1" presStyleIdx="5" presStyleCnt="6" custLinFactNeighborY="0"/>
      <dgm:spPr/>
    </dgm:pt>
  </dgm:ptLst>
  <dgm:cxnLst>
    <dgm:cxn modelId="{269B2E00-4668-403A-82CF-35187C0EB8FF}" type="presOf" srcId="{0D6DF017-0E2D-41F6-BA98-4A127DD471DE}" destId="{942C0672-C426-4C5A-A0DB-1A1C17AC615F}" srcOrd="0" destOrd="0" presId="urn:microsoft.com/office/officeart/2008/layout/AlternatingHexagons"/>
    <dgm:cxn modelId="{34B5F707-B71B-4F9D-B56B-498DB2CB899A}" type="presOf" srcId="{734B9D57-601E-4A23-9FC7-69AD29E4044F}" destId="{2114AE78-D526-491E-B730-D601132C2AFE}" srcOrd="0" destOrd="0" presId="urn:microsoft.com/office/officeart/2008/layout/AlternatingHexagons"/>
    <dgm:cxn modelId="{91BBBD11-5143-455A-A8BB-959A87C60482}" srcId="{0D6DF017-0E2D-41F6-BA98-4A127DD471DE}" destId="{7A890578-F6AB-4A5A-8835-EA31F0A87986}" srcOrd="2" destOrd="0" parTransId="{4F8F02DE-8D85-401D-BB29-A1DD4E29806B}" sibTransId="{734B9D57-601E-4A23-9FC7-69AD29E4044F}"/>
    <dgm:cxn modelId="{7099F827-DE1F-4304-AD1D-A09CFD848E51}" type="presOf" srcId="{180E83D3-0FEA-48A7-A326-F44B63F1C2DF}" destId="{2028DAE5-C0CF-4C2F-A761-310472EC698F}" srcOrd="0" destOrd="1" presId="urn:microsoft.com/office/officeart/2008/layout/AlternatingHexagons"/>
    <dgm:cxn modelId="{3E60DD28-6265-4112-8D0B-FE3D0ADE7123}" srcId="{7A890578-F6AB-4A5A-8835-EA31F0A87986}" destId="{02AC60EF-587A-4C5A-8D68-F5CDD8B49896}" srcOrd="2" destOrd="0" parTransId="{F2C2DDC1-BE3C-4A28-8B23-193BBFB8AE86}" sibTransId="{28781F46-9EFA-4DA0-A19E-00FB7AF4AE43}"/>
    <dgm:cxn modelId="{F364F93A-E080-4935-9229-6FC6E178A42F}" type="presOf" srcId="{4E0F36DC-58E0-47D1-BA21-0302A87795AB}" destId="{494FDC22-F358-4D2A-AFB5-90867C71E326}" srcOrd="0" destOrd="0" presId="urn:microsoft.com/office/officeart/2008/layout/AlternatingHexagons"/>
    <dgm:cxn modelId="{314D743F-D90C-4A11-981E-D3154A97E253}" srcId="{B73DD221-0D76-4D81-8F08-47943EB32DB9}" destId="{180E83D3-0FEA-48A7-A326-F44B63F1C2DF}" srcOrd="1" destOrd="0" parTransId="{99C77210-502B-4744-85DD-72D9EA4CAD9F}" sibTransId="{10A13D3E-502F-48AB-9B20-B6E741FAD2FC}"/>
    <dgm:cxn modelId="{89ED845D-596F-424C-81F5-FFF017D74C1C}" srcId="{E490FB70-66ED-40EB-A605-6FD0D3720795}" destId="{4E0F36DC-58E0-47D1-BA21-0302A87795AB}" srcOrd="0" destOrd="0" parTransId="{4500585E-8DE8-4A11-8533-C09070F41EC0}" sibTransId="{16D002F7-7845-4D4B-BC0B-D4BD1F6F0A30}"/>
    <dgm:cxn modelId="{5BA3F645-089F-4B0C-985A-F81830815028}" type="presOf" srcId="{02AC60EF-587A-4C5A-8D68-F5CDD8B49896}" destId="{81FCFBDA-F853-4DDC-ACAC-79DBD0ED4107}" srcOrd="0" destOrd="2" presId="urn:microsoft.com/office/officeart/2008/layout/AlternatingHexagons"/>
    <dgm:cxn modelId="{E1188A66-DBDE-4437-BEDD-6077CFFD37A4}" type="presOf" srcId="{2EB073F1-35F1-4454-880C-C6E0D26DD899}" destId="{3BB2E11B-31B1-48D1-860B-9DD6486971D2}" srcOrd="0" destOrd="0" presId="urn:microsoft.com/office/officeart/2008/layout/AlternatingHexagons"/>
    <dgm:cxn modelId="{FC4D126B-6E29-4246-A488-13D339B91B42}" srcId="{B73DD221-0D76-4D81-8F08-47943EB32DB9}" destId="{1A38453B-6BF3-4AE1-8109-DC210A6B6035}" srcOrd="0" destOrd="0" parTransId="{32990E33-F454-422E-8193-FE132223D141}" sibTransId="{C0671E03-4455-43C9-A14B-A5D40607BA1E}"/>
    <dgm:cxn modelId="{897A0C70-E239-4E0D-A621-A340C48B51E3}" srcId="{7A890578-F6AB-4A5A-8835-EA31F0A87986}" destId="{90E3ADC9-4D3F-4264-9F1F-E1B831F783FC}" srcOrd="1" destOrd="0" parTransId="{C7E2A7ED-A874-4F42-AED7-03E3F6231DD3}" sibTransId="{9B04982E-6BA2-40AE-AD9C-96C0968D86B6}"/>
    <dgm:cxn modelId="{88790672-8F0D-4BA3-8226-BB2FA6CB12C6}" type="presOf" srcId="{90E3ADC9-4D3F-4264-9F1F-E1B831F783FC}" destId="{81FCFBDA-F853-4DDC-ACAC-79DBD0ED4107}" srcOrd="0" destOrd="1" presId="urn:microsoft.com/office/officeart/2008/layout/AlternatingHexagons"/>
    <dgm:cxn modelId="{BCDB8488-79B8-4C40-9057-703C17B87D09}" srcId="{0D6DF017-0E2D-41F6-BA98-4A127DD471DE}" destId="{B73DD221-0D76-4D81-8F08-47943EB32DB9}" srcOrd="0" destOrd="0" parTransId="{7D0C3347-3111-4A68-B761-81B3C8BE3DA7}" sibTransId="{355D4FBF-8260-43DE-A130-212A62789755}"/>
    <dgm:cxn modelId="{9E6B318E-9325-4C89-A740-A8C7AAF298E5}" type="presOf" srcId="{EC745A11-9B5C-4462-AFE2-5B4664404E03}" destId="{81FCFBDA-F853-4DDC-ACAC-79DBD0ED4107}" srcOrd="0" destOrd="0" presId="urn:microsoft.com/office/officeart/2008/layout/AlternatingHexagons"/>
    <dgm:cxn modelId="{35E6F5A5-8EEE-410A-8E35-B8BDAF64D631}" type="presOf" srcId="{7A890578-F6AB-4A5A-8835-EA31F0A87986}" destId="{B303BEEC-D493-4FF3-8532-E4CFC023E006}" srcOrd="0" destOrd="0" presId="urn:microsoft.com/office/officeart/2008/layout/AlternatingHexagons"/>
    <dgm:cxn modelId="{94AD2AC5-2AF2-4568-B96B-3DA4B90E472E}" type="presOf" srcId="{B73DD221-0D76-4D81-8F08-47943EB32DB9}" destId="{DB0BB387-D919-4305-9732-5CF4AF5CFA15}" srcOrd="0" destOrd="0" presId="urn:microsoft.com/office/officeart/2008/layout/AlternatingHexagons"/>
    <dgm:cxn modelId="{663EC4CC-F01B-407E-8591-1C4B6F58B740}" type="presOf" srcId="{1A38453B-6BF3-4AE1-8109-DC210A6B6035}" destId="{2028DAE5-C0CF-4C2F-A761-310472EC698F}" srcOrd="0" destOrd="0" presId="urn:microsoft.com/office/officeart/2008/layout/AlternatingHexagons"/>
    <dgm:cxn modelId="{8BE15BD2-0744-4B4D-BB17-3782D7222068}" type="presOf" srcId="{355D4FBF-8260-43DE-A130-212A62789755}" destId="{3A59E90C-A5CD-4D58-A1FD-4F7415D99B9C}" srcOrd="0" destOrd="0" presId="urn:microsoft.com/office/officeart/2008/layout/AlternatingHexagons"/>
    <dgm:cxn modelId="{9CD75BD7-FE94-45A5-B3E4-92C764A9F1EE}" srcId="{0D6DF017-0E2D-41F6-BA98-4A127DD471DE}" destId="{E490FB70-66ED-40EB-A605-6FD0D3720795}" srcOrd="1" destOrd="0" parTransId="{D976E247-6FF9-49D0-9BC3-4392D591E4E7}" sibTransId="{2EB073F1-35F1-4454-880C-C6E0D26DD899}"/>
    <dgm:cxn modelId="{AB0919F3-BC00-438D-A823-2DF0DAA92347}" srcId="{7A890578-F6AB-4A5A-8835-EA31F0A87986}" destId="{EC745A11-9B5C-4462-AFE2-5B4664404E03}" srcOrd="0" destOrd="0" parTransId="{E216DAF2-AA43-4490-A3CB-C1DCDF59B2F8}" sibTransId="{F43B94E5-3557-45EF-966A-FDC50D133565}"/>
    <dgm:cxn modelId="{BF1C76F9-B0D6-407E-8F82-5704592FC8B4}" type="presOf" srcId="{E490FB70-66ED-40EB-A605-6FD0D3720795}" destId="{77615CAD-2CF5-4BC7-9F8F-ED19400B44DB}" srcOrd="0" destOrd="0" presId="urn:microsoft.com/office/officeart/2008/layout/AlternatingHexagons"/>
    <dgm:cxn modelId="{342182C6-DA5E-4C62-AC3F-6B5A888E60BC}" type="presParOf" srcId="{942C0672-C426-4C5A-A0DB-1A1C17AC615F}" destId="{7005238E-82ED-4442-A065-9A3EDD3EE183}" srcOrd="0" destOrd="0" presId="urn:microsoft.com/office/officeart/2008/layout/AlternatingHexagons"/>
    <dgm:cxn modelId="{A0B23440-E42F-44ED-9D17-57002C759339}" type="presParOf" srcId="{7005238E-82ED-4442-A065-9A3EDD3EE183}" destId="{DB0BB387-D919-4305-9732-5CF4AF5CFA15}" srcOrd="0" destOrd="0" presId="urn:microsoft.com/office/officeart/2008/layout/AlternatingHexagons"/>
    <dgm:cxn modelId="{E919AA5C-B0D3-4327-8899-9B109592649D}" type="presParOf" srcId="{7005238E-82ED-4442-A065-9A3EDD3EE183}" destId="{2028DAE5-C0CF-4C2F-A761-310472EC698F}" srcOrd="1" destOrd="0" presId="urn:microsoft.com/office/officeart/2008/layout/AlternatingHexagons"/>
    <dgm:cxn modelId="{399DAAD4-CBEE-4BC9-B1C3-09ADAEF34F2E}" type="presParOf" srcId="{7005238E-82ED-4442-A065-9A3EDD3EE183}" destId="{2381E8C2-F437-4B56-B60D-01A472F7B5FF}" srcOrd="2" destOrd="0" presId="urn:microsoft.com/office/officeart/2008/layout/AlternatingHexagons"/>
    <dgm:cxn modelId="{743B4113-56D6-42D9-9C58-642487DC5734}" type="presParOf" srcId="{7005238E-82ED-4442-A065-9A3EDD3EE183}" destId="{559476F5-B274-4ACC-B81A-1EE07E3620C8}" srcOrd="3" destOrd="0" presId="urn:microsoft.com/office/officeart/2008/layout/AlternatingHexagons"/>
    <dgm:cxn modelId="{209A4BC9-8865-4D92-B872-4B0D723648ED}" type="presParOf" srcId="{7005238E-82ED-4442-A065-9A3EDD3EE183}" destId="{3A59E90C-A5CD-4D58-A1FD-4F7415D99B9C}" srcOrd="4" destOrd="0" presId="urn:microsoft.com/office/officeart/2008/layout/AlternatingHexagons"/>
    <dgm:cxn modelId="{A2989533-7C00-4E1B-8A25-08C00128F5E2}" type="presParOf" srcId="{942C0672-C426-4C5A-A0DB-1A1C17AC615F}" destId="{A8144396-B4D8-4E7E-B2A5-525E912709EA}" srcOrd="1" destOrd="0" presId="urn:microsoft.com/office/officeart/2008/layout/AlternatingHexagons"/>
    <dgm:cxn modelId="{25F8048B-E3A3-4C5F-B094-1859B05DFCFA}" type="presParOf" srcId="{942C0672-C426-4C5A-A0DB-1A1C17AC615F}" destId="{DB466468-7FD5-4BB3-9821-6FE36F69C993}" srcOrd="2" destOrd="0" presId="urn:microsoft.com/office/officeart/2008/layout/AlternatingHexagons"/>
    <dgm:cxn modelId="{73503A2F-A3F0-4098-9519-B43AE091BDE6}" type="presParOf" srcId="{DB466468-7FD5-4BB3-9821-6FE36F69C993}" destId="{77615CAD-2CF5-4BC7-9F8F-ED19400B44DB}" srcOrd="0" destOrd="0" presId="urn:microsoft.com/office/officeart/2008/layout/AlternatingHexagons"/>
    <dgm:cxn modelId="{A083AA7D-FF19-47D9-8B53-7F2F4D464FF9}" type="presParOf" srcId="{DB466468-7FD5-4BB3-9821-6FE36F69C993}" destId="{494FDC22-F358-4D2A-AFB5-90867C71E326}" srcOrd="1" destOrd="0" presId="urn:microsoft.com/office/officeart/2008/layout/AlternatingHexagons"/>
    <dgm:cxn modelId="{F1CFECA8-69D0-468A-A0A9-306620586B78}" type="presParOf" srcId="{DB466468-7FD5-4BB3-9821-6FE36F69C993}" destId="{E624CDBC-FC28-4915-87D4-8A89E02A1097}" srcOrd="2" destOrd="0" presId="urn:microsoft.com/office/officeart/2008/layout/AlternatingHexagons"/>
    <dgm:cxn modelId="{06060067-6BB8-4895-AD7E-80607EBE975B}" type="presParOf" srcId="{DB466468-7FD5-4BB3-9821-6FE36F69C993}" destId="{62502B58-B84E-4392-8A2B-03B702D068DC}" srcOrd="3" destOrd="0" presId="urn:microsoft.com/office/officeart/2008/layout/AlternatingHexagons"/>
    <dgm:cxn modelId="{8936811B-0411-4244-8CB4-DB53609511AF}" type="presParOf" srcId="{DB466468-7FD5-4BB3-9821-6FE36F69C993}" destId="{3BB2E11B-31B1-48D1-860B-9DD6486971D2}" srcOrd="4" destOrd="0" presId="urn:microsoft.com/office/officeart/2008/layout/AlternatingHexagons"/>
    <dgm:cxn modelId="{B9FF91CB-FCA2-4A55-987E-9DE4C84AA7A1}" type="presParOf" srcId="{942C0672-C426-4C5A-A0DB-1A1C17AC615F}" destId="{55A55126-593F-44F7-B750-FD8B7314A0AF}" srcOrd="3" destOrd="0" presId="urn:microsoft.com/office/officeart/2008/layout/AlternatingHexagons"/>
    <dgm:cxn modelId="{90BEDD62-8E73-4A7B-B3DA-3BD529A53F49}" type="presParOf" srcId="{942C0672-C426-4C5A-A0DB-1A1C17AC615F}" destId="{D595D03C-41B0-4E1E-960E-817FD903447E}" srcOrd="4" destOrd="0" presId="urn:microsoft.com/office/officeart/2008/layout/AlternatingHexagons"/>
    <dgm:cxn modelId="{B7804172-5E8F-405C-84F5-A16B6209C984}" type="presParOf" srcId="{D595D03C-41B0-4E1E-960E-817FD903447E}" destId="{B303BEEC-D493-4FF3-8532-E4CFC023E006}" srcOrd="0" destOrd="0" presId="urn:microsoft.com/office/officeart/2008/layout/AlternatingHexagons"/>
    <dgm:cxn modelId="{3F40C6B7-2B49-49DB-9D9E-0B0688BC351D}" type="presParOf" srcId="{D595D03C-41B0-4E1E-960E-817FD903447E}" destId="{81FCFBDA-F853-4DDC-ACAC-79DBD0ED4107}" srcOrd="1" destOrd="0" presId="urn:microsoft.com/office/officeart/2008/layout/AlternatingHexagons"/>
    <dgm:cxn modelId="{11727C67-2D92-4F54-9EAC-D09A97879840}" type="presParOf" srcId="{D595D03C-41B0-4E1E-960E-817FD903447E}" destId="{5B0F3112-4C5A-459C-A6F4-085EB0DE43F6}" srcOrd="2" destOrd="0" presId="urn:microsoft.com/office/officeart/2008/layout/AlternatingHexagons"/>
    <dgm:cxn modelId="{AA73ED59-6E16-4291-9310-766589DE7DEC}" type="presParOf" srcId="{D595D03C-41B0-4E1E-960E-817FD903447E}" destId="{3E4CACBB-909E-43C3-AA03-57B2736D4711}" srcOrd="3" destOrd="0" presId="urn:microsoft.com/office/officeart/2008/layout/AlternatingHexagons"/>
    <dgm:cxn modelId="{52955B04-33F6-4E8F-8938-4BBDF23FD425}" type="presParOf" srcId="{D595D03C-41B0-4E1E-960E-817FD903447E}" destId="{2114AE78-D526-491E-B730-D601132C2AFE}"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0BB387-D919-4305-9732-5CF4AF5CFA15}">
      <dsp:nvSpPr>
        <dsp:cNvPr id="0" name=""/>
        <dsp:cNvSpPr/>
      </dsp:nvSpPr>
      <dsp:spPr>
        <a:xfrm rot="5400000">
          <a:off x="7013612" y="261312"/>
          <a:ext cx="4017256" cy="3495013"/>
        </a:xfrm>
        <a:prstGeom prst="hexagon">
          <a:avLst>
            <a:gd name="adj" fmla="val 25000"/>
            <a:gd name="vf" fmla="val 115470"/>
          </a:avLst>
        </a:prstGeom>
        <a:solidFill>
          <a:srgbClr val="F4F5F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ctr" defTabSz="2266950">
            <a:lnSpc>
              <a:spcPct val="90000"/>
            </a:lnSpc>
            <a:spcBef>
              <a:spcPct val="0"/>
            </a:spcBef>
            <a:spcAft>
              <a:spcPct val="35000"/>
            </a:spcAft>
            <a:buNone/>
          </a:pPr>
          <a:r>
            <a:rPr lang="en-US" sz="5100" kern="1200" dirty="0"/>
            <a:t>$33</a:t>
          </a:r>
        </a:p>
        <a:p>
          <a:pPr marL="0" lvl="0" indent="0" algn="ctr" defTabSz="2266950">
            <a:lnSpc>
              <a:spcPct val="90000"/>
            </a:lnSpc>
            <a:spcBef>
              <a:spcPct val="0"/>
            </a:spcBef>
            <a:spcAft>
              <a:spcPct val="35000"/>
            </a:spcAft>
            <a:buNone/>
          </a:pPr>
          <a:r>
            <a:rPr lang="en-US" sz="5100" kern="1200" dirty="0"/>
            <a:t>billion</a:t>
          </a:r>
        </a:p>
      </dsp:txBody>
      <dsp:txXfrm rot="-5400000">
        <a:off x="7819373" y="626213"/>
        <a:ext cx="2405733" cy="2765212"/>
      </dsp:txXfrm>
    </dsp:sp>
    <dsp:sp modelId="{2028DAE5-C0CF-4C2F-A761-310472EC698F}">
      <dsp:nvSpPr>
        <dsp:cNvPr id="0" name=""/>
        <dsp:cNvSpPr/>
      </dsp:nvSpPr>
      <dsp:spPr>
        <a:xfrm>
          <a:off x="10875803" y="803641"/>
          <a:ext cx="4483258" cy="2410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accent1">
                  <a:lumMod val="50000"/>
                </a:schemeClr>
              </a:solidFill>
            </a:rPr>
            <a:t>Mobile App</a:t>
          </a:r>
          <a:endParaRPr lang="en-US" sz="3500" kern="1200" dirty="0"/>
        </a:p>
        <a:p>
          <a:pPr marL="0" lvl="0" indent="0" algn="l" defTabSz="1555750">
            <a:lnSpc>
              <a:spcPct val="90000"/>
            </a:lnSpc>
            <a:spcBef>
              <a:spcPct val="0"/>
            </a:spcBef>
            <a:spcAft>
              <a:spcPct val="35000"/>
            </a:spcAft>
            <a:buNone/>
          </a:pPr>
          <a:r>
            <a:rPr lang="en-US" sz="3500" kern="1200" dirty="0">
              <a:solidFill>
                <a:schemeClr val="accent1">
                  <a:lumMod val="50000"/>
                </a:schemeClr>
              </a:solidFill>
            </a:rPr>
            <a:t>Advertising</a:t>
          </a:r>
        </a:p>
        <a:p>
          <a:pPr marL="0" lvl="0" indent="0" algn="l" defTabSz="1555750">
            <a:lnSpc>
              <a:spcPct val="90000"/>
            </a:lnSpc>
            <a:spcBef>
              <a:spcPct val="0"/>
            </a:spcBef>
            <a:spcAft>
              <a:spcPct val="35000"/>
            </a:spcAft>
            <a:buNone/>
          </a:pPr>
          <a:r>
            <a:rPr lang="en-US" sz="3500" kern="1200" dirty="0">
              <a:solidFill>
                <a:schemeClr val="accent1">
                  <a:lumMod val="50000"/>
                </a:schemeClr>
              </a:solidFill>
            </a:rPr>
            <a:t>Revenue</a:t>
          </a:r>
        </a:p>
      </dsp:txBody>
      <dsp:txXfrm>
        <a:off x="10875803" y="803641"/>
        <a:ext cx="4483258" cy="2410354"/>
      </dsp:txXfrm>
    </dsp:sp>
    <dsp:sp modelId="{3A59E90C-A5CD-4D58-A1FD-4F7415D99B9C}">
      <dsp:nvSpPr>
        <dsp:cNvPr id="0" name=""/>
        <dsp:cNvSpPr/>
      </dsp:nvSpPr>
      <dsp:spPr>
        <a:xfrm rot="5400000">
          <a:off x="3238998" y="261312"/>
          <a:ext cx="4017256" cy="3495013"/>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dirty="0"/>
        </a:p>
      </dsp:txBody>
      <dsp:txXfrm rot="-5400000">
        <a:off x="4044759" y="626213"/>
        <a:ext cx="2405733" cy="2765212"/>
      </dsp:txXfrm>
    </dsp:sp>
    <dsp:sp modelId="{77615CAD-2CF5-4BC7-9F8F-ED19400B44DB}">
      <dsp:nvSpPr>
        <dsp:cNvPr id="0" name=""/>
        <dsp:cNvSpPr/>
      </dsp:nvSpPr>
      <dsp:spPr>
        <a:xfrm rot="5400000">
          <a:off x="5119074" y="3671159"/>
          <a:ext cx="4017256" cy="3495013"/>
        </a:xfrm>
        <a:prstGeom prst="hexagon">
          <a:avLst>
            <a:gd name="adj" fmla="val 25000"/>
            <a:gd name="vf" fmla="val 115470"/>
          </a:avLst>
        </a:prstGeom>
        <a:solidFill>
          <a:srgbClr val="F4F5F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ctr" defTabSz="2266950">
            <a:lnSpc>
              <a:spcPct val="90000"/>
            </a:lnSpc>
            <a:spcBef>
              <a:spcPct val="0"/>
            </a:spcBef>
            <a:spcAft>
              <a:spcPct val="35000"/>
            </a:spcAft>
            <a:buNone/>
          </a:pPr>
          <a:r>
            <a:rPr lang="en-US" sz="5100" kern="1200" dirty="0"/>
            <a:t>$37</a:t>
          </a:r>
        </a:p>
        <a:p>
          <a:pPr marL="0" lvl="0" indent="0" algn="ctr" defTabSz="2266950">
            <a:lnSpc>
              <a:spcPct val="90000"/>
            </a:lnSpc>
            <a:spcBef>
              <a:spcPct val="0"/>
            </a:spcBef>
            <a:spcAft>
              <a:spcPct val="35000"/>
            </a:spcAft>
            <a:buNone/>
          </a:pPr>
          <a:r>
            <a:rPr lang="en-US" sz="5100" kern="1200" dirty="0"/>
            <a:t>billion</a:t>
          </a:r>
        </a:p>
      </dsp:txBody>
      <dsp:txXfrm rot="-5400000">
        <a:off x="5924835" y="4036060"/>
        <a:ext cx="2405733" cy="2765212"/>
      </dsp:txXfrm>
    </dsp:sp>
    <dsp:sp modelId="{494FDC22-F358-4D2A-AFB5-90867C71E326}">
      <dsp:nvSpPr>
        <dsp:cNvPr id="0" name=""/>
        <dsp:cNvSpPr/>
      </dsp:nvSpPr>
      <dsp:spPr>
        <a:xfrm>
          <a:off x="896937" y="4213489"/>
          <a:ext cx="4338637" cy="2410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r" defTabSz="1555750">
            <a:lnSpc>
              <a:spcPct val="90000"/>
            </a:lnSpc>
            <a:spcBef>
              <a:spcPct val="0"/>
            </a:spcBef>
            <a:spcAft>
              <a:spcPct val="35000"/>
            </a:spcAft>
            <a:buNone/>
          </a:pPr>
          <a:r>
            <a:rPr lang="en-US" sz="3500" kern="1200" dirty="0">
              <a:solidFill>
                <a:schemeClr val="accent1">
                  <a:lumMod val="50000"/>
                </a:schemeClr>
              </a:solidFill>
            </a:rPr>
            <a:t>In-app</a:t>
          </a:r>
        </a:p>
        <a:p>
          <a:pPr marL="0" lvl="0" indent="0" algn="r" defTabSz="1555750">
            <a:lnSpc>
              <a:spcPct val="90000"/>
            </a:lnSpc>
            <a:spcBef>
              <a:spcPct val="0"/>
            </a:spcBef>
            <a:spcAft>
              <a:spcPct val="35000"/>
            </a:spcAft>
            <a:buNone/>
          </a:pPr>
          <a:r>
            <a:rPr lang="en-US" sz="3500" kern="1200" dirty="0">
              <a:solidFill>
                <a:schemeClr val="accent1">
                  <a:lumMod val="50000"/>
                </a:schemeClr>
              </a:solidFill>
            </a:rPr>
            <a:t>Purchases</a:t>
          </a:r>
        </a:p>
        <a:p>
          <a:pPr marL="0" lvl="0" indent="0" algn="r" defTabSz="1555750">
            <a:lnSpc>
              <a:spcPct val="90000"/>
            </a:lnSpc>
            <a:spcBef>
              <a:spcPct val="0"/>
            </a:spcBef>
            <a:spcAft>
              <a:spcPct val="35000"/>
            </a:spcAft>
            <a:buNone/>
          </a:pPr>
          <a:r>
            <a:rPr lang="en-US" sz="3500" kern="1200" dirty="0">
              <a:solidFill>
                <a:schemeClr val="accent1">
                  <a:lumMod val="50000"/>
                </a:schemeClr>
              </a:solidFill>
            </a:rPr>
            <a:t>Revenue</a:t>
          </a:r>
        </a:p>
      </dsp:txBody>
      <dsp:txXfrm>
        <a:off x="896937" y="4213489"/>
        <a:ext cx="4338637" cy="2410354"/>
      </dsp:txXfrm>
    </dsp:sp>
    <dsp:sp modelId="{3BB2E11B-31B1-48D1-860B-9DD6486971D2}">
      <dsp:nvSpPr>
        <dsp:cNvPr id="0" name=""/>
        <dsp:cNvSpPr/>
      </dsp:nvSpPr>
      <dsp:spPr>
        <a:xfrm rot="5400000">
          <a:off x="8893689" y="3671159"/>
          <a:ext cx="4017256" cy="3495013"/>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9699450" y="4036060"/>
        <a:ext cx="2405733" cy="2765212"/>
      </dsp:txXfrm>
    </dsp:sp>
    <dsp:sp modelId="{B303BEEC-D493-4FF3-8532-E4CFC023E006}">
      <dsp:nvSpPr>
        <dsp:cNvPr id="0" name=""/>
        <dsp:cNvSpPr/>
      </dsp:nvSpPr>
      <dsp:spPr>
        <a:xfrm rot="5400000">
          <a:off x="7013612" y="7081007"/>
          <a:ext cx="4017256" cy="3495013"/>
        </a:xfrm>
        <a:prstGeom prst="hexagon">
          <a:avLst>
            <a:gd name="adj" fmla="val 25000"/>
            <a:gd name="vf" fmla="val 115470"/>
          </a:avLst>
        </a:prstGeom>
        <a:solidFill>
          <a:srgbClr val="F4F5F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ctr" defTabSz="2266950">
            <a:lnSpc>
              <a:spcPct val="90000"/>
            </a:lnSpc>
            <a:spcBef>
              <a:spcPct val="0"/>
            </a:spcBef>
            <a:spcAft>
              <a:spcPct val="35000"/>
            </a:spcAft>
            <a:buNone/>
          </a:pPr>
          <a:r>
            <a:rPr lang="en-US" sz="5100" kern="1200" dirty="0"/>
            <a:t>$58</a:t>
          </a:r>
        </a:p>
        <a:p>
          <a:pPr marL="0" lvl="0" indent="0" algn="ctr" defTabSz="2266950">
            <a:lnSpc>
              <a:spcPct val="90000"/>
            </a:lnSpc>
            <a:spcBef>
              <a:spcPct val="0"/>
            </a:spcBef>
            <a:spcAft>
              <a:spcPct val="35000"/>
            </a:spcAft>
            <a:buNone/>
          </a:pPr>
          <a:r>
            <a:rPr lang="en-US" sz="2800" kern="1200" dirty="0"/>
            <a:t>per iPhone</a:t>
          </a:r>
        </a:p>
      </dsp:txBody>
      <dsp:txXfrm rot="-5400000">
        <a:off x="7819373" y="7445908"/>
        <a:ext cx="2405733" cy="2765212"/>
      </dsp:txXfrm>
    </dsp:sp>
    <dsp:sp modelId="{81FCFBDA-F853-4DDC-ACAC-79DBD0ED4107}">
      <dsp:nvSpPr>
        <dsp:cNvPr id="0" name=""/>
        <dsp:cNvSpPr/>
      </dsp:nvSpPr>
      <dsp:spPr>
        <a:xfrm>
          <a:off x="10875803" y="7623337"/>
          <a:ext cx="4483258" cy="24103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accent1">
                  <a:lumMod val="50000"/>
                </a:schemeClr>
              </a:solidFill>
            </a:rPr>
            <a:t>Average</a:t>
          </a:r>
          <a:endParaRPr lang="en-US" sz="3500" kern="1200" dirty="0"/>
        </a:p>
        <a:p>
          <a:pPr marL="0" lvl="0" indent="0" algn="l" defTabSz="1555750">
            <a:lnSpc>
              <a:spcPct val="90000"/>
            </a:lnSpc>
            <a:spcBef>
              <a:spcPct val="0"/>
            </a:spcBef>
            <a:spcAft>
              <a:spcPct val="35000"/>
            </a:spcAft>
            <a:buNone/>
          </a:pPr>
          <a:r>
            <a:rPr lang="en-US" sz="3500" kern="1200" dirty="0">
              <a:solidFill>
                <a:schemeClr val="accent1">
                  <a:lumMod val="50000"/>
                </a:schemeClr>
              </a:solidFill>
            </a:rPr>
            <a:t>Amount</a:t>
          </a:r>
        </a:p>
        <a:p>
          <a:pPr marL="0" lvl="0" indent="0" algn="l" defTabSz="1555750">
            <a:lnSpc>
              <a:spcPct val="90000"/>
            </a:lnSpc>
            <a:spcBef>
              <a:spcPct val="0"/>
            </a:spcBef>
            <a:spcAft>
              <a:spcPct val="35000"/>
            </a:spcAft>
            <a:buNone/>
          </a:pPr>
          <a:r>
            <a:rPr lang="en-US" sz="3500" kern="1200" dirty="0">
              <a:solidFill>
                <a:schemeClr val="accent1">
                  <a:lumMod val="50000"/>
                </a:schemeClr>
              </a:solidFill>
            </a:rPr>
            <a:t>Spent</a:t>
          </a:r>
        </a:p>
      </dsp:txBody>
      <dsp:txXfrm>
        <a:off x="10875803" y="7623337"/>
        <a:ext cx="4483258" cy="2410354"/>
      </dsp:txXfrm>
    </dsp:sp>
    <dsp:sp modelId="{2114AE78-D526-491E-B730-D601132C2AFE}">
      <dsp:nvSpPr>
        <dsp:cNvPr id="0" name=""/>
        <dsp:cNvSpPr/>
      </dsp:nvSpPr>
      <dsp:spPr>
        <a:xfrm rot="5400000">
          <a:off x="3238998" y="7081007"/>
          <a:ext cx="4017256" cy="3495013"/>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4044759" y="7445908"/>
        <a:ext cx="2405733" cy="2765212"/>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2" name="Shape 52"/>
          <p:cNvSpPr>
            <a:spLocks noGrp="1" noRot="1" noChangeAspect="1"/>
          </p:cNvSpPr>
          <p:nvPr>
            <p:ph type="sldImg"/>
          </p:nvPr>
        </p:nvSpPr>
        <p:spPr>
          <a:xfrm>
            <a:off x="1143000" y="685800"/>
            <a:ext cx="4572000" cy="3429000"/>
          </a:xfrm>
          <a:prstGeom prst="rect">
            <a:avLst/>
          </a:prstGeom>
        </p:spPr>
        <p:txBody>
          <a:bodyPr/>
          <a:lstStyle/>
          <a:p>
            <a:endParaRPr/>
          </a:p>
        </p:txBody>
      </p:sp>
      <p:sp>
        <p:nvSpPr>
          <p:cNvPr id="53" name="Shape 53"/>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91045389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f391192_0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Google Shape;9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5405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6" name="Shape 16"/>
          <p:cNvSpPr>
            <a:spLocks noGrp="1"/>
          </p:cNvSpPr>
          <p:nvPr>
            <p:ph type="sldNum" sz="quarter" idx="2"/>
          </p:nvPr>
        </p:nvSpPr>
        <p:spPr>
          <a:xfrm>
            <a:off x="11971114" y="11525250"/>
            <a:ext cx="432247" cy="482601"/>
          </a:xfrm>
          <a:prstGeom prst="rect">
            <a:avLst/>
          </a:prstGeom>
        </p:spPr>
        <p:txBody>
          <a:bodyPr wrap="none"/>
          <a:lstStyle>
            <a:lvl1pPr algn="ctr">
              <a:defRPr sz="2400" cap="none" spc="0">
                <a:solidFill>
                  <a:srgbClr val="FFFFFF"/>
                </a:solidFill>
                <a:latin typeface="Roboto Regular"/>
                <a:ea typeface="Roboto Regular"/>
                <a:cs typeface="Roboto Regular"/>
                <a:sym typeface="Roboto Regular"/>
              </a:defRPr>
            </a:lvl1pPr>
          </a:lstStyle>
          <a:p>
            <a:fld id="{86CB4B4D-7CA3-9044-876B-883B54F8677D}" type="slidenum">
              <a:t>‹#›</a:t>
            </a:fld>
            <a:endParaRPr/>
          </a:p>
        </p:txBody>
      </p:sp>
      <p:sp>
        <p:nvSpPr>
          <p:cNvPr id="3" name="Shape 8">
            <a:extLst>
              <a:ext uri="{FF2B5EF4-FFF2-40B4-BE49-F238E27FC236}">
                <a16:creationId xmlns:a16="http://schemas.microsoft.com/office/drawing/2014/main" id="{6171E41F-3560-4F41-903E-CDD24EDE6F2F}"/>
              </a:ext>
            </a:extLst>
          </p:cNvPr>
          <p:cNvSpPr txBox="1">
            <a:spLocks/>
          </p:cNvSpPr>
          <p:nvPr userDrawn="1"/>
        </p:nvSpPr>
        <p:spPr>
          <a:xfrm>
            <a:off x="23036465" y="762695"/>
            <a:ext cx="607907" cy="381001"/>
          </a:xfrm>
          <a:prstGeom prst="rect">
            <a:avLst/>
          </a:prstGeom>
          <a:ln w="3175">
            <a:miter lim="400000"/>
          </a:ln>
        </p:spPr>
        <p:txBody>
          <a:bodyPr lIns="38100" tIns="38100" rIns="38100" bIns="3810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2000" b="0" i="0" u="none" strike="noStrike" cap="all" spc="400" normalizeH="0" baseline="0">
                <a:ln>
                  <a:noFill/>
                </a:ln>
                <a:solidFill>
                  <a:srgbClr val="393941"/>
                </a:solidFill>
                <a:effectLst/>
                <a:uFillTx/>
                <a:latin typeface="+mn-lt"/>
                <a:ea typeface="+mn-ea"/>
                <a:cs typeface="+mn-cs"/>
                <a:sym typeface="Montserrat-Regular"/>
              </a:defRPr>
            </a:lvl1pPr>
            <a:lvl2pPr marL="0" marR="0" indent="228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2pPr>
            <a:lvl3pPr marL="0" marR="0" indent="457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3pPr>
            <a:lvl4pPr marL="0" marR="0" indent="685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4pPr>
            <a:lvl5pPr marL="0" marR="0" indent="9144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5pPr>
            <a:lvl6pPr marL="0" marR="0" indent="11430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6pPr>
            <a:lvl7pPr marL="0" marR="0" indent="1371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7pPr>
            <a:lvl8pPr marL="0" marR="0" indent="1600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8pPr>
            <a:lvl9pPr marL="0" marR="0" indent="1828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9pPr>
          </a:lstStyle>
          <a:p>
            <a:fld id="{86CB4B4D-7CA3-9044-876B-883B54F8677D}" type="slidenum">
              <a:rPr lang="en-US" smtClean="0"/>
              <a:pPr/>
              <a:t>‹#›</a:t>
            </a:fld>
            <a:endParaRPr lang="en-US"/>
          </a:p>
        </p:txBody>
      </p:sp>
      <p:sp>
        <p:nvSpPr>
          <p:cNvPr id="4" name="Shape 9">
            <a:extLst>
              <a:ext uri="{FF2B5EF4-FFF2-40B4-BE49-F238E27FC236}">
                <a16:creationId xmlns:a16="http://schemas.microsoft.com/office/drawing/2014/main" id="{23E6A472-1E0B-4D53-9210-9256B7E9E948}"/>
              </a:ext>
            </a:extLst>
          </p:cNvPr>
          <p:cNvSpPr/>
          <p:nvPr userDrawn="1"/>
        </p:nvSpPr>
        <p:spPr>
          <a:xfrm>
            <a:off x="23077405" y="1371248"/>
            <a:ext cx="1636515" cy="1"/>
          </a:xfrm>
          <a:prstGeom prst="line">
            <a:avLst/>
          </a:prstGeom>
          <a:ln w="50800">
            <a:solidFill>
              <a:srgbClr val="3E3B4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Subtitle copy">
    <p:spTree>
      <p:nvGrpSpPr>
        <p:cNvPr id="1" name=""/>
        <p:cNvGrpSpPr/>
        <p:nvPr/>
      </p:nvGrpSpPr>
      <p:grpSpPr>
        <a:xfrm>
          <a:off x="0" y="0"/>
          <a:ext cx="0" cy="0"/>
          <a:chOff x="0" y="0"/>
          <a:chExt cx="0" cy="0"/>
        </a:xfrm>
      </p:grpSpPr>
      <p:sp>
        <p:nvSpPr>
          <p:cNvPr id="30" name="Shape 30"/>
          <p:cNvSpPr>
            <a:spLocks noGrp="1"/>
          </p:cNvSpPr>
          <p:nvPr>
            <p:ph type="title"/>
          </p:nvPr>
        </p:nvSpPr>
        <p:spPr>
          <a:prstGeom prst="rect">
            <a:avLst/>
          </a:prstGeom>
        </p:spPr>
        <p:txBody>
          <a:bodyPr/>
          <a:lstStyle/>
          <a:p>
            <a:r>
              <a:t>Title Text</a:t>
            </a:r>
          </a:p>
        </p:txBody>
      </p:sp>
      <p:sp>
        <p:nvSpPr>
          <p:cNvPr id="31" name="Shape 3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2" name="Shape 32"/>
          <p:cNvSpPr>
            <a:spLocks noGrp="1"/>
          </p:cNvSpPr>
          <p:nvPr>
            <p:ph type="sldNum" sz="quarter" idx="2"/>
          </p:nvPr>
        </p:nvSpPr>
        <p:spPr>
          <a:prstGeom prst="rect">
            <a:avLst/>
          </a:prstGeom>
        </p:spPr>
        <p:txBody>
          <a:bodyPr/>
          <a:lstStyle/>
          <a:p>
            <a:fld id="{86CB4B4D-7CA3-9044-876B-883B54F8677D}" type="slidenum">
              <a:t>‹#›</a:t>
            </a:fld>
            <a:endParaRPr/>
          </a:p>
        </p:txBody>
      </p:sp>
      <p:sp>
        <p:nvSpPr>
          <p:cNvPr id="3" name="Picture Placeholder 2"/>
          <p:cNvSpPr>
            <a:spLocks noGrp="1"/>
          </p:cNvSpPr>
          <p:nvPr>
            <p:ph type="pic" sz="quarter" idx="10"/>
          </p:nvPr>
        </p:nvSpPr>
        <p:spPr>
          <a:xfrm>
            <a:off x="3616325" y="3515043"/>
            <a:ext cx="2906713" cy="2906712"/>
          </a:xfrm>
        </p:spPr>
        <p:txBody>
          <a:bodyPr/>
          <a:lstStyle/>
          <a:p>
            <a:endParaRPr lang="en-US"/>
          </a:p>
        </p:txBody>
      </p:sp>
      <p:sp>
        <p:nvSpPr>
          <p:cNvPr id="7" name="Picture Placeholder 2"/>
          <p:cNvSpPr>
            <a:spLocks noGrp="1"/>
          </p:cNvSpPr>
          <p:nvPr>
            <p:ph type="pic" sz="quarter" idx="11"/>
          </p:nvPr>
        </p:nvSpPr>
        <p:spPr>
          <a:xfrm>
            <a:off x="7162165" y="3515043"/>
            <a:ext cx="2906713" cy="2906712"/>
          </a:xfrm>
        </p:spPr>
        <p:txBody>
          <a:bodyPr/>
          <a:lstStyle/>
          <a:p>
            <a:endParaRPr lang="en-US"/>
          </a:p>
        </p:txBody>
      </p:sp>
      <p:sp>
        <p:nvSpPr>
          <p:cNvPr id="8" name="Picture Placeholder 2"/>
          <p:cNvSpPr>
            <a:spLocks noGrp="1"/>
          </p:cNvSpPr>
          <p:nvPr>
            <p:ph type="pic" sz="quarter" idx="12"/>
          </p:nvPr>
        </p:nvSpPr>
        <p:spPr>
          <a:xfrm>
            <a:off x="10708005" y="3515043"/>
            <a:ext cx="2906713" cy="2906712"/>
          </a:xfrm>
        </p:spPr>
        <p:txBody>
          <a:bodyPr/>
          <a:lstStyle/>
          <a:p>
            <a:endParaRPr lang="en-US"/>
          </a:p>
        </p:txBody>
      </p:sp>
      <p:sp>
        <p:nvSpPr>
          <p:cNvPr id="9" name="Picture Placeholder 2"/>
          <p:cNvSpPr>
            <a:spLocks noGrp="1"/>
          </p:cNvSpPr>
          <p:nvPr>
            <p:ph type="pic" sz="quarter" idx="13"/>
          </p:nvPr>
        </p:nvSpPr>
        <p:spPr>
          <a:xfrm>
            <a:off x="14253845" y="3515043"/>
            <a:ext cx="2906713" cy="2906712"/>
          </a:xfrm>
        </p:spPr>
        <p:txBody>
          <a:bodyPr/>
          <a:lstStyle/>
          <a:p>
            <a:endParaRPr lang="en-US"/>
          </a:p>
        </p:txBody>
      </p:sp>
      <p:sp>
        <p:nvSpPr>
          <p:cNvPr id="10" name="Picture Placeholder 2"/>
          <p:cNvSpPr>
            <a:spLocks noGrp="1"/>
          </p:cNvSpPr>
          <p:nvPr>
            <p:ph type="pic" sz="quarter" idx="14"/>
          </p:nvPr>
        </p:nvSpPr>
        <p:spPr>
          <a:xfrm>
            <a:off x="17799685" y="3515043"/>
            <a:ext cx="2906713" cy="2906712"/>
          </a:xfrm>
        </p:spPr>
        <p:txBody>
          <a:bodyPr/>
          <a:lstStyle/>
          <a:p>
            <a:endParaRPr lang="en-US"/>
          </a:p>
        </p:txBody>
      </p:sp>
      <p:sp>
        <p:nvSpPr>
          <p:cNvPr id="11" name="Picture Placeholder 2"/>
          <p:cNvSpPr>
            <a:spLocks noGrp="1"/>
          </p:cNvSpPr>
          <p:nvPr>
            <p:ph type="pic" sz="quarter" idx="15"/>
          </p:nvPr>
        </p:nvSpPr>
        <p:spPr>
          <a:xfrm>
            <a:off x="3616325" y="7060883"/>
            <a:ext cx="2906713" cy="2906712"/>
          </a:xfrm>
        </p:spPr>
        <p:txBody>
          <a:bodyPr/>
          <a:lstStyle/>
          <a:p>
            <a:endParaRPr lang="en-US"/>
          </a:p>
        </p:txBody>
      </p:sp>
      <p:sp>
        <p:nvSpPr>
          <p:cNvPr id="12" name="Picture Placeholder 2"/>
          <p:cNvSpPr>
            <a:spLocks noGrp="1"/>
          </p:cNvSpPr>
          <p:nvPr>
            <p:ph type="pic" sz="quarter" idx="16"/>
          </p:nvPr>
        </p:nvSpPr>
        <p:spPr>
          <a:xfrm>
            <a:off x="7162165" y="7060883"/>
            <a:ext cx="2906713" cy="2906712"/>
          </a:xfrm>
        </p:spPr>
        <p:txBody>
          <a:bodyPr/>
          <a:lstStyle/>
          <a:p>
            <a:endParaRPr lang="en-US"/>
          </a:p>
        </p:txBody>
      </p:sp>
      <p:sp>
        <p:nvSpPr>
          <p:cNvPr id="13" name="Picture Placeholder 2"/>
          <p:cNvSpPr>
            <a:spLocks noGrp="1"/>
          </p:cNvSpPr>
          <p:nvPr>
            <p:ph type="pic" sz="quarter" idx="17"/>
          </p:nvPr>
        </p:nvSpPr>
        <p:spPr>
          <a:xfrm>
            <a:off x="10708005" y="7060883"/>
            <a:ext cx="2906713" cy="2906712"/>
          </a:xfrm>
        </p:spPr>
        <p:txBody>
          <a:bodyPr/>
          <a:lstStyle/>
          <a:p>
            <a:endParaRPr lang="en-US"/>
          </a:p>
        </p:txBody>
      </p:sp>
      <p:sp>
        <p:nvSpPr>
          <p:cNvPr id="14" name="Picture Placeholder 2"/>
          <p:cNvSpPr>
            <a:spLocks noGrp="1"/>
          </p:cNvSpPr>
          <p:nvPr>
            <p:ph type="pic" sz="quarter" idx="18"/>
          </p:nvPr>
        </p:nvSpPr>
        <p:spPr>
          <a:xfrm>
            <a:off x="14253845" y="7060883"/>
            <a:ext cx="2906713" cy="2906712"/>
          </a:xfrm>
        </p:spPr>
        <p:txBody>
          <a:bodyPr/>
          <a:lstStyle/>
          <a:p>
            <a:endParaRPr lang="en-US"/>
          </a:p>
        </p:txBody>
      </p:sp>
      <p:sp>
        <p:nvSpPr>
          <p:cNvPr id="15" name="Picture Placeholder 2"/>
          <p:cNvSpPr>
            <a:spLocks noGrp="1"/>
          </p:cNvSpPr>
          <p:nvPr>
            <p:ph type="pic" sz="quarter" idx="19"/>
          </p:nvPr>
        </p:nvSpPr>
        <p:spPr>
          <a:xfrm>
            <a:off x="17799685" y="7060883"/>
            <a:ext cx="2906713" cy="2906712"/>
          </a:xfrm>
        </p:spPr>
        <p:txBody>
          <a:bodyPr/>
          <a:lstStyle/>
          <a:p>
            <a:endParaRPr lang="en-US"/>
          </a:p>
        </p:txBody>
      </p:sp>
    </p:spTree>
    <p:extLst>
      <p:ext uri="{BB962C8B-B14F-4D97-AF65-F5344CB8AC3E}">
        <p14:creationId xmlns:p14="http://schemas.microsoft.com/office/powerpoint/2010/main" val="8138559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Subtitle copy 1">
    <p:bg>
      <p:bgPr>
        <a:solidFill>
          <a:srgbClr val="393941"/>
        </a:solidFill>
        <a:effectLst/>
      </p:bgPr>
    </p:bg>
    <p:spTree>
      <p:nvGrpSpPr>
        <p:cNvPr id="1" name=""/>
        <p:cNvGrpSpPr/>
        <p:nvPr/>
      </p:nvGrpSpPr>
      <p:grpSpPr>
        <a:xfrm>
          <a:off x="0" y="0"/>
          <a:ext cx="0" cy="0"/>
          <a:chOff x="0" y="0"/>
          <a:chExt cx="0" cy="0"/>
        </a:xfrm>
      </p:grpSpPr>
      <p:sp>
        <p:nvSpPr>
          <p:cNvPr id="39" name="Shape 39"/>
          <p:cNvSpPr>
            <a:spLocks noGrp="1"/>
          </p:cNvSpPr>
          <p:nvPr>
            <p:ph type="title"/>
          </p:nvPr>
        </p:nvSpPr>
        <p:spPr>
          <a:prstGeom prst="rect">
            <a:avLst/>
          </a:prstGeom>
        </p:spPr>
        <p:txBody>
          <a:bodyPr/>
          <a:lstStyle>
            <a:lvl1pPr>
              <a:defRPr>
                <a:solidFill>
                  <a:srgbClr val="F4F5F7"/>
                </a:solidFill>
              </a:defRPr>
            </a:lvl1pPr>
          </a:lstStyle>
          <a:p>
            <a:r>
              <a:t>Title Text</a:t>
            </a:r>
          </a:p>
        </p:txBody>
      </p:sp>
      <p:sp>
        <p:nvSpPr>
          <p:cNvPr id="40" name="Shape 40"/>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5" name="Shape 45"/>
          <p:cNvSpPr>
            <a:spLocks noGrp="1"/>
          </p:cNvSpPr>
          <p:nvPr>
            <p:ph type="sldNum" sz="quarter" idx="2"/>
          </p:nvPr>
        </p:nvSpPr>
        <p:spPr>
          <a:prstGeom prst="rect">
            <a:avLst/>
          </a:prstGeom>
        </p:spPr>
        <p:txBody>
          <a:bodyPr/>
          <a:lstStyle>
            <a:lvl1pPr>
              <a:defRPr>
                <a:solidFill>
                  <a:srgbClr val="F4F5F7"/>
                </a:solidFill>
              </a:defRPr>
            </a:lvl1pPr>
          </a:lstStyle>
          <a:p>
            <a:fld id="{86CB4B4D-7CA3-9044-876B-883B54F8677D}" type="slidenum">
              <a:t>‹#›</a:t>
            </a:fld>
            <a:endParaRPr dirty="0"/>
          </a:p>
        </p:txBody>
      </p:sp>
      <p:sp>
        <p:nvSpPr>
          <p:cNvPr id="46" name="Shape 46"/>
          <p:cNvSpPr/>
          <p:nvPr/>
        </p:nvSpPr>
        <p:spPr>
          <a:xfrm>
            <a:off x="23077405" y="1371248"/>
            <a:ext cx="1636515" cy="1"/>
          </a:xfrm>
          <a:prstGeom prst="line">
            <a:avLst/>
          </a:prstGeom>
          <a:ln w="50800">
            <a:solidFill>
              <a:srgbClr val="F56C2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Photo dark bg">
    <p:bg>
      <p:bgPr>
        <a:solidFill>
          <a:srgbClr val="393941"/>
        </a:solidFill>
        <a:effectLst/>
      </p:bgPr>
    </p:bg>
    <p:spTree>
      <p:nvGrpSpPr>
        <p:cNvPr id="1" name=""/>
        <p:cNvGrpSpPr/>
        <p:nvPr/>
      </p:nvGrpSpPr>
      <p:grpSpPr>
        <a:xfrm>
          <a:off x="0" y="0"/>
          <a:ext cx="0" cy="0"/>
          <a:chOff x="0" y="0"/>
          <a:chExt cx="0" cy="0"/>
        </a:xfrm>
      </p:grpSpPr>
      <p:sp>
        <p:nvSpPr>
          <p:cNvPr id="45" name="Shape 45"/>
          <p:cNvSpPr>
            <a:spLocks noGrp="1"/>
          </p:cNvSpPr>
          <p:nvPr>
            <p:ph type="sldNum" sz="quarter" idx="2"/>
          </p:nvPr>
        </p:nvSpPr>
        <p:spPr>
          <a:prstGeom prst="rect">
            <a:avLst/>
          </a:prstGeom>
        </p:spPr>
        <p:txBody>
          <a:bodyPr/>
          <a:lstStyle>
            <a:lvl1pPr>
              <a:defRPr>
                <a:solidFill>
                  <a:srgbClr val="F4F5F7"/>
                </a:solidFill>
              </a:defRPr>
            </a:lvl1pPr>
          </a:lstStyle>
          <a:p>
            <a:fld id="{86CB4B4D-7CA3-9044-876B-883B54F8677D}" type="slidenum">
              <a:t>‹#›</a:t>
            </a:fld>
            <a:endParaRPr/>
          </a:p>
        </p:txBody>
      </p:sp>
      <p:sp>
        <p:nvSpPr>
          <p:cNvPr id="46" name="Shape 46"/>
          <p:cNvSpPr/>
          <p:nvPr/>
        </p:nvSpPr>
        <p:spPr>
          <a:xfrm>
            <a:off x="23077405" y="1371248"/>
            <a:ext cx="1636515" cy="1"/>
          </a:xfrm>
          <a:prstGeom prst="line">
            <a:avLst/>
          </a:prstGeom>
          <a:ln w="50800">
            <a:solidFill>
              <a:srgbClr val="F56C2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3" name="Picture Placeholder 2"/>
          <p:cNvSpPr>
            <a:spLocks noGrp="1"/>
          </p:cNvSpPr>
          <p:nvPr>
            <p:ph type="pic" sz="quarter" idx="10"/>
          </p:nvPr>
        </p:nvSpPr>
        <p:spPr>
          <a:xfrm>
            <a:off x="4125595" y="3881755"/>
            <a:ext cx="2641600" cy="2641600"/>
          </a:xfrm>
        </p:spPr>
        <p:txBody>
          <a:bodyPr/>
          <a:lstStyle/>
          <a:p>
            <a:endParaRPr lang="en-US"/>
          </a:p>
        </p:txBody>
      </p:sp>
      <p:sp>
        <p:nvSpPr>
          <p:cNvPr id="12" name="Picture Placeholder 2"/>
          <p:cNvSpPr>
            <a:spLocks noGrp="1"/>
          </p:cNvSpPr>
          <p:nvPr>
            <p:ph type="pic" sz="quarter" idx="11"/>
          </p:nvPr>
        </p:nvSpPr>
        <p:spPr>
          <a:xfrm>
            <a:off x="7529195" y="3881755"/>
            <a:ext cx="2641600" cy="2641600"/>
          </a:xfrm>
        </p:spPr>
        <p:txBody>
          <a:bodyPr/>
          <a:lstStyle/>
          <a:p>
            <a:endParaRPr lang="en-US"/>
          </a:p>
        </p:txBody>
      </p:sp>
      <p:sp>
        <p:nvSpPr>
          <p:cNvPr id="13" name="Picture Placeholder 2"/>
          <p:cNvSpPr>
            <a:spLocks noGrp="1"/>
          </p:cNvSpPr>
          <p:nvPr>
            <p:ph type="pic" sz="quarter" idx="12"/>
          </p:nvPr>
        </p:nvSpPr>
        <p:spPr>
          <a:xfrm>
            <a:off x="10932795" y="3881755"/>
            <a:ext cx="2641600" cy="2641600"/>
          </a:xfrm>
        </p:spPr>
        <p:txBody>
          <a:bodyPr/>
          <a:lstStyle/>
          <a:p>
            <a:endParaRPr lang="en-US"/>
          </a:p>
        </p:txBody>
      </p:sp>
      <p:sp>
        <p:nvSpPr>
          <p:cNvPr id="14" name="Picture Placeholder 2"/>
          <p:cNvSpPr>
            <a:spLocks noGrp="1"/>
          </p:cNvSpPr>
          <p:nvPr>
            <p:ph type="pic" sz="quarter" idx="13"/>
          </p:nvPr>
        </p:nvSpPr>
        <p:spPr>
          <a:xfrm>
            <a:off x="14336395" y="3881755"/>
            <a:ext cx="2641600" cy="2641600"/>
          </a:xfrm>
        </p:spPr>
        <p:txBody>
          <a:bodyPr/>
          <a:lstStyle/>
          <a:p>
            <a:endParaRPr lang="en-US"/>
          </a:p>
        </p:txBody>
      </p:sp>
      <p:sp>
        <p:nvSpPr>
          <p:cNvPr id="15" name="Picture Placeholder 2"/>
          <p:cNvSpPr>
            <a:spLocks noGrp="1"/>
          </p:cNvSpPr>
          <p:nvPr>
            <p:ph type="pic" sz="quarter" idx="14"/>
          </p:nvPr>
        </p:nvSpPr>
        <p:spPr>
          <a:xfrm>
            <a:off x="17739995" y="3881755"/>
            <a:ext cx="2641600" cy="2641600"/>
          </a:xfrm>
        </p:spPr>
        <p:txBody>
          <a:bodyPr/>
          <a:lstStyle/>
          <a:p>
            <a:endParaRPr lang="en-US"/>
          </a:p>
        </p:txBody>
      </p:sp>
      <p:sp>
        <p:nvSpPr>
          <p:cNvPr id="16" name="Picture Placeholder 2"/>
          <p:cNvSpPr>
            <a:spLocks noGrp="1"/>
          </p:cNvSpPr>
          <p:nvPr>
            <p:ph type="pic" sz="quarter" idx="15"/>
          </p:nvPr>
        </p:nvSpPr>
        <p:spPr>
          <a:xfrm>
            <a:off x="4125595" y="7183755"/>
            <a:ext cx="2641600" cy="2641600"/>
          </a:xfrm>
        </p:spPr>
        <p:txBody>
          <a:bodyPr/>
          <a:lstStyle/>
          <a:p>
            <a:endParaRPr lang="en-US"/>
          </a:p>
        </p:txBody>
      </p:sp>
      <p:sp>
        <p:nvSpPr>
          <p:cNvPr id="17" name="Picture Placeholder 2"/>
          <p:cNvSpPr>
            <a:spLocks noGrp="1"/>
          </p:cNvSpPr>
          <p:nvPr>
            <p:ph type="pic" sz="quarter" idx="16"/>
          </p:nvPr>
        </p:nvSpPr>
        <p:spPr>
          <a:xfrm>
            <a:off x="7529195" y="7183755"/>
            <a:ext cx="2641600" cy="2641600"/>
          </a:xfrm>
        </p:spPr>
        <p:txBody>
          <a:bodyPr/>
          <a:lstStyle/>
          <a:p>
            <a:endParaRPr lang="en-US"/>
          </a:p>
        </p:txBody>
      </p:sp>
      <p:sp>
        <p:nvSpPr>
          <p:cNvPr id="18" name="Picture Placeholder 2"/>
          <p:cNvSpPr>
            <a:spLocks noGrp="1"/>
          </p:cNvSpPr>
          <p:nvPr>
            <p:ph type="pic" sz="quarter" idx="17"/>
          </p:nvPr>
        </p:nvSpPr>
        <p:spPr>
          <a:xfrm>
            <a:off x="10932795" y="7183755"/>
            <a:ext cx="2641600" cy="2641600"/>
          </a:xfrm>
        </p:spPr>
        <p:txBody>
          <a:bodyPr/>
          <a:lstStyle/>
          <a:p>
            <a:endParaRPr lang="en-US"/>
          </a:p>
        </p:txBody>
      </p:sp>
      <p:sp>
        <p:nvSpPr>
          <p:cNvPr id="19" name="Picture Placeholder 2"/>
          <p:cNvSpPr>
            <a:spLocks noGrp="1"/>
          </p:cNvSpPr>
          <p:nvPr>
            <p:ph type="pic" sz="quarter" idx="18"/>
          </p:nvPr>
        </p:nvSpPr>
        <p:spPr>
          <a:xfrm>
            <a:off x="14336395" y="7183755"/>
            <a:ext cx="2641600" cy="2641600"/>
          </a:xfrm>
        </p:spPr>
        <p:txBody>
          <a:bodyPr/>
          <a:lstStyle/>
          <a:p>
            <a:endParaRPr lang="en-US"/>
          </a:p>
        </p:txBody>
      </p:sp>
      <p:sp>
        <p:nvSpPr>
          <p:cNvPr id="20" name="Picture Placeholder 2"/>
          <p:cNvSpPr>
            <a:spLocks noGrp="1"/>
          </p:cNvSpPr>
          <p:nvPr>
            <p:ph type="pic" sz="quarter" idx="19"/>
          </p:nvPr>
        </p:nvSpPr>
        <p:spPr>
          <a:xfrm>
            <a:off x="17739995" y="7183755"/>
            <a:ext cx="2641600" cy="2641600"/>
          </a:xfrm>
        </p:spPr>
        <p:txBody>
          <a:bodyPr/>
          <a:lstStyle/>
          <a:p>
            <a:endParaRPr lang="en-US"/>
          </a:p>
        </p:txBody>
      </p:sp>
    </p:spTree>
    <p:extLst>
      <p:ext uri="{BB962C8B-B14F-4D97-AF65-F5344CB8AC3E}">
        <p14:creationId xmlns:p14="http://schemas.microsoft.com/office/powerpoint/2010/main" val="594452504"/>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86EA3-BEAE-4930-8A08-787DEEFE135A}"/>
              </a:ext>
            </a:extLst>
          </p:cNvPr>
          <p:cNvSpPr>
            <a:spLocks noGrp="1"/>
          </p:cNvSpPr>
          <p:nvPr>
            <p:ph type="ctrTitle"/>
          </p:nvPr>
        </p:nvSpPr>
        <p:spPr>
          <a:xfrm>
            <a:off x="3048000" y="2244725"/>
            <a:ext cx="18288000"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035E1486-FB9F-4C60-9E92-5B2DDA4AF562}"/>
              </a:ext>
            </a:extLst>
          </p:cNvPr>
          <p:cNvSpPr>
            <a:spLocks noGrp="1"/>
          </p:cNvSpPr>
          <p:nvPr>
            <p:ph type="subTitle" idx="1"/>
          </p:nvPr>
        </p:nvSpPr>
        <p:spPr>
          <a:xfrm>
            <a:off x="3048000" y="7204075"/>
            <a:ext cx="18288000" cy="3311525"/>
          </a:xfrm>
        </p:spPr>
        <p:txBody>
          <a:bodyPr/>
          <a:lstStyle>
            <a:lvl1pPr marL="0" indent="0" algn="ctr">
              <a:buNone/>
              <a:defRPr sz="4800"/>
            </a:lvl1pPr>
            <a:lvl2pPr marL="914411" indent="0" algn="ctr">
              <a:buNone/>
              <a:defRPr sz="4000"/>
            </a:lvl2pPr>
            <a:lvl3pPr marL="1828823" indent="0" algn="ctr">
              <a:buNone/>
              <a:defRPr sz="3600"/>
            </a:lvl3pPr>
            <a:lvl4pPr marL="2743234" indent="0" algn="ctr">
              <a:buNone/>
              <a:defRPr sz="3200"/>
            </a:lvl4pPr>
            <a:lvl5pPr marL="3657646" indent="0" algn="ctr">
              <a:buNone/>
              <a:defRPr sz="3200"/>
            </a:lvl5pPr>
            <a:lvl6pPr marL="4572057" indent="0" algn="ctr">
              <a:buNone/>
              <a:defRPr sz="3200"/>
            </a:lvl6pPr>
            <a:lvl7pPr marL="5486469" indent="0" algn="ctr">
              <a:buNone/>
              <a:defRPr sz="3200"/>
            </a:lvl7pPr>
            <a:lvl8pPr marL="6400880" indent="0" algn="ctr">
              <a:buNone/>
              <a:defRPr sz="3200"/>
            </a:lvl8pPr>
            <a:lvl9pPr marL="7315291"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id="{BE80FB43-7407-4E80-89C3-03E656E88990}"/>
              </a:ext>
            </a:extLst>
          </p:cNvPr>
          <p:cNvSpPr>
            <a:spLocks noGrp="1"/>
          </p:cNvSpPr>
          <p:nvPr>
            <p:ph type="dt" sz="half" idx="10"/>
          </p:nvPr>
        </p:nvSpPr>
        <p:spPr/>
        <p:txBody>
          <a:bodyPr/>
          <a:lstStyle/>
          <a:p>
            <a:fld id="{C4A77800-8574-4986-9BE0-E83FEE4566F8}" type="datetimeFigureOut">
              <a:rPr lang="en-US" smtClean="0"/>
              <a:t>7/26/2018</a:t>
            </a:fld>
            <a:endParaRPr lang="en-US"/>
          </a:p>
        </p:txBody>
      </p:sp>
      <p:sp>
        <p:nvSpPr>
          <p:cNvPr id="5" name="Footer Placeholder 4">
            <a:extLst>
              <a:ext uri="{FF2B5EF4-FFF2-40B4-BE49-F238E27FC236}">
                <a16:creationId xmlns:a16="http://schemas.microsoft.com/office/drawing/2014/main" id="{84DCE68A-74C1-4150-9A75-D82B21686C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B39856-A12C-48E4-887B-AFCA670FB9DC}"/>
              </a:ext>
            </a:extLst>
          </p:cNvPr>
          <p:cNvSpPr>
            <a:spLocks noGrp="1"/>
          </p:cNvSpPr>
          <p:nvPr>
            <p:ph type="sldNum" sz="quarter" idx="12"/>
          </p:nvPr>
        </p:nvSpPr>
        <p:spPr/>
        <p:txBody>
          <a:bodyPr/>
          <a:lstStyle/>
          <a:p>
            <a:fld id="{138A31E3-E6EB-43F2-8ECC-0F4612450CF7}" type="slidenum">
              <a:rPr lang="en-US" smtClean="0"/>
              <a:t>‹#›</a:t>
            </a:fld>
            <a:endParaRPr lang="en-US"/>
          </a:p>
        </p:txBody>
      </p:sp>
    </p:spTree>
    <p:extLst>
      <p:ext uri="{BB962C8B-B14F-4D97-AF65-F5344CB8AC3E}">
        <p14:creationId xmlns:p14="http://schemas.microsoft.com/office/powerpoint/2010/main" val="2189239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Quote">
    <p:bg>
      <p:bgPr>
        <a:solidFill>
          <a:srgbClr val="FFB600"/>
        </a:solidFill>
        <a:effectLst/>
      </p:bgPr>
    </p:bg>
    <p:spTree>
      <p:nvGrpSpPr>
        <p:cNvPr id="1" name="Shape 16"/>
        <p:cNvGrpSpPr/>
        <p:nvPr/>
      </p:nvGrpSpPr>
      <p:grpSpPr>
        <a:xfrm>
          <a:off x="0" y="0"/>
          <a:ext cx="0" cy="0"/>
          <a:chOff x="0" y="0"/>
          <a:chExt cx="0" cy="0"/>
        </a:xfrm>
      </p:grpSpPr>
      <p:sp>
        <p:nvSpPr>
          <p:cNvPr id="18" name="Google Shape;18;p4"/>
          <p:cNvSpPr txBox="1">
            <a:spLocks noGrp="1"/>
          </p:cNvSpPr>
          <p:nvPr>
            <p:ph type="body" idx="1"/>
          </p:nvPr>
        </p:nvSpPr>
        <p:spPr>
          <a:xfrm>
            <a:off x="4685867" y="5764800"/>
            <a:ext cx="15012800" cy="2186400"/>
          </a:xfrm>
          <a:prstGeom prst="rect">
            <a:avLst/>
          </a:prstGeom>
        </p:spPr>
        <p:txBody>
          <a:bodyPr spcFirstLastPara="1" wrap="square" lIns="91425" tIns="91425" rIns="91425" bIns="91425" anchor="ctr" anchorCtr="0"/>
          <a:lstStyle>
            <a:lvl1pPr marL="1219215" lvl="0" indent="-1117614" algn="ctr" rtl="0">
              <a:spcBef>
                <a:spcPts val="1600"/>
              </a:spcBef>
              <a:spcAft>
                <a:spcPts val="0"/>
              </a:spcAft>
              <a:buClr>
                <a:srgbClr val="434343"/>
              </a:buClr>
              <a:buSzPts val="3000"/>
              <a:buChar char="●"/>
              <a:defRPr sz="8000" i="1">
                <a:solidFill>
                  <a:srgbClr val="434343"/>
                </a:solidFill>
              </a:defRPr>
            </a:lvl1pPr>
            <a:lvl2pPr marL="2438430" lvl="1" indent="-1117614" algn="ctr" rtl="0">
              <a:spcBef>
                <a:spcPts val="0"/>
              </a:spcBef>
              <a:spcAft>
                <a:spcPts val="0"/>
              </a:spcAft>
              <a:buClr>
                <a:srgbClr val="434343"/>
              </a:buClr>
              <a:buSzPts val="3000"/>
              <a:buChar char="○"/>
              <a:defRPr sz="8000" i="1">
                <a:solidFill>
                  <a:srgbClr val="434343"/>
                </a:solidFill>
              </a:defRPr>
            </a:lvl2pPr>
            <a:lvl3pPr marL="3657646" lvl="2" indent="-1117614" algn="ctr" rtl="0">
              <a:spcBef>
                <a:spcPts val="0"/>
              </a:spcBef>
              <a:spcAft>
                <a:spcPts val="0"/>
              </a:spcAft>
              <a:buClr>
                <a:srgbClr val="434343"/>
              </a:buClr>
              <a:buSzPts val="3000"/>
              <a:buChar char="■"/>
              <a:defRPr sz="8000" i="1">
                <a:solidFill>
                  <a:srgbClr val="434343"/>
                </a:solidFill>
              </a:defRPr>
            </a:lvl3pPr>
            <a:lvl4pPr marL="4876861" lvl="3" indent="-1117614" algn="ctr" rtl="0">
              <a:spcBef>
                <a:spcPts val="0"/>
              </a:spcBef>
              <a:spcAft>
                <a:spcPts val="0"/>
              </a:spcAft>
              <a:buClr>
                <a:srgbClr val="434343"/>
              </a:buClr>
              <a:buSzPts val="3000"/>
              <a:buChar char="●"/>
              <a:defRPr sz="8000" i="1">
                <a:solidFill>
                  <a:srgbClr val="434343"/>
                </a:solidFill>
              </a:defRPr>
            </a:lvl4pPr>
            <a:lvl5pPr marL="6096076" lvl="4" indent="-1117614" algn="ctr" rtl="0">
              <a:spcBef>
                <a:spcPts val="0"/>
              </a:spcBef>
              <a:spcAft>
                <a:spcPts val="0"/>
              </a:spcAft>
              <a:buClr>
                <a:srgbClr val="434343"/>
              </a:buClr>
              <a:buSzPts val="3000"/>
              <a:buChar char="○"/>
              <a:defRPr sz="8000" i="1">
                <a:solidFill>
                  <a:srgbClr val="434343"/>
                </a:solidFill>
              </a:defRPr>
            </a:lvl5pPr>
            <a:lvl6pPr marL="7315291" lvl="5" indent="-1117614" algn="ctr" rtl="0">
              <a:spcBef>
                <a:spcPts val="0"/>
              </a:spcBef>
              <a:spcAft>
                <a:spcPts val="0"/>
              </a:spcAft>
              <a:buClr>
                <a:srgbClr val="434343"/>
              </a:buClr>
              <a:buSzPts val="3000"/>
              <a:buChar char="■"/>
              <a:defRPr sz="8000" i="1">
                <a:solidFill>
                  <a:srgbClr val="434343"/>
                </a:solidFill>
              </a:defRPr>
            </a:lvl6pPr>
            <a:lvl7pPr marL="8534507" lvl="6" indent="-1117614" algn="ctr" rtl="0">
              <a:spcBef>
                <a:spcPts val="0"/>
              </a:spcBef>
              <a:spcAft>
                <a:spcPts val="0"/>
              </a:spcAft>
              <a:buClr>
                <a:srgbClr val="434343"/>
              </a:buClr>
              <a:buSzPts val="3000"/>
              <a:buChar char="●"/>
              <a:defRPr sz="8000" i="1">
                <a:solidFill>
                  <a:srgbClr val="434343"/>
                </a:solidFill>
              </a:defRPr>
            </a:lvl7pPr>
            <a:lvl8pPr marL="9753722" lvl="7" indent="-1117614" algn="ctr" rtl="0">
              <a:spcBef>
                <a:spcPts val="0"/>
              </a:spcBef>
              <a:spcAft>
                <a:spcPts val="0"/>
              </a:spcAft>
              <a:buClr>
                <a:srgbClr val="434343"/>
              </a:buClr>
              <a:buSzPts val="3000"/>
              <a:buChar char="○"/>
              <a:defRPr sz="8000" i="1">
                <a:solidFill>
                  <a:srgbClr val="434343"/>
                </a:solidFill>
              </a:defRPr>
            </a:lvl8pPr>
            <a:lvl9pPr marL="10972937" lvl="8" indent="-1117614" algn="ctr">
              <a:spcBef>
                <a:spcPts val="0"/>
              </a:spcBef>
              <a:spcAft>
                <a:spcPts val="0"/>
              </a:spcAft>
              <a:buClr>
                <a:srgbClr val="434343"/>
              </a:buClr>
              <a:buSzPts val="3000"/>
              <a:buChar char="■"/>
              <a:defRPr sz="8000" i="1">
                <a:solidFill>
                  <a:srgbClr val="434343"/>
                </a:solidFill>
              </a:defRPr>
            </a:lvl9pPr>
          </a:lstStyle>
          <a:p>
            <a:endParaRPr/>
          </a:p>
        </p:txBody>
      </p:sp>
      <p:sp>
        <p:nvSpPr>
          <p:cNvPr id="19" name="Google Shape;19;p4"/>
          <p:cNvSpPr txBox="1"/>
          <p:nvPr/>
        </p:nvSpPr>
        <p:spPr>
          <a:xfrm>
            <a:off x="548133" y="200200"/>
            <a:ext cx="2132000" cy="1743200"/>
          </a:xfrm>
          <a:prstGeom prst="rect">
            <a:avLst/>
          </a:prstGeom>
          <a:noFill/>
          <a:ln>
            <a:noFill/>
          </a:ln>
        </p:spPr>
        <p:txBody>
          <a:bodyPr spcFirstLastPara="1" wrap="square" lIns="243800" tIns="243800" rIns="243800" bIns="243800" anchor="t" anchorCtr="0">
            <a:noAutofit/>
          </a:bodyPr>
          <a:lstStyle/>
          <a:p>
            <a:pPr marL="0" lvl="0" indent="0" algn="ctr">
              <a:spcBef>
                <a:spcPts val="0"/>
              </a:spcBef>
              <a:spcAft>
                <a:spcPts val="0"/>
              </a:spcAft>
              <a:buNone/>
            </a:pPr>
            <a:r>
              <a:rPr lang="en" sz="32000" b="1">
                <a:solidFill>
                  <a:srgbClr val="434343"/>
                </a:solidFill>
                <a:latin typeface="Raleway"/>
                <a:ea typeface="Raleway"/>
                <a:cs typeface="Raleway"/>
                <a:sym typeface="Raleway"/>
              </a:rPr>
              <a:t>“</a:t>
            </a:r>
            <a:endParaRPr sz="32000" b="1">
              <a:solidFill>
                <a:srgbClr val="434343"/>
              </a:solidFill>
              <a:latin typeface="Raleway"/>
              <a:ea typeface="Raleway"/>
              <a:cs typeface="Raleway"/>
              <a:sym typeface="Raleway"/>
            </a:endParaRPr>
          </a:p>
        </p:txBody>
      </p:sp>
      <p:sp>
        <p:nvSpPr>
          <p:cNvPr id="6" name="Shape 32">
            <a:extLst>
              <a:ext uri="{FF2B5EF4-FFF2-40B4-BE49-F238E27FC236}">
                <a16:creationId xmlns:a16="http://schemas.microsoft.com/office/drawing/2014/main" id="{0A0DBD48-5471-43DA-A083-5BF9452E4E58}"/>
              </a:ext>
            </a:extLst>
          </p:cNvPr>
          <p:cNvSpPr txBox="1">
            <a:spLocks/>
          </p:cNvSpPr>
          <p:nvPr userDrawn="1"/>
        </p:nvSpPr>
        <p:spPr>
          <a:xfrm>
            <a:off x="23036465" y="762695"/>
            <a:ext cx="607907" cy="381001"/>
          </a:xfrm>
          <a:prstGeom prst="rect">
            <a:avLst/>
          </a:prstGeom>
          <a:ln w="3175">
            <a:miter lim="400000"/>
          </a:ln>
        </p:spPr>
        <p:txBody>
          <a:bodyPr lIns="38100" tIns="38100" rIns="38100" bIns="3810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2000" b="0" i="0" u="none" strike="noStrike" cap="all" spc="400" normalizeH="0" baseline="0">
                <a:ln>
                  <a:noFill/>
                </a:ln>
                <a:solidFill>
                  <a:srgbClr val="393941"/>
                </a:solidFill>
                <a:effectLst/>
                <a:uFillTx/>
                <a:latin typeface="+mn-lt"/>
                <a:ea typeface="+mn-ea"/>
                <a:cs typeface="+mn-cs"/>
                <a:sym typeface="Montserrat-Regular"/>
              </a:defRPr>
            </a:lvl1pPr>
            <a:lvl2pPr marL="0" marR="0" indent="228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2pPr>
            <a:lvl3pPr marL="0" marR="0" indent="457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3pPr>
            <a:lvl4pPr marL="0" marR="0" indent="685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4pPr>
            <a:lvl5pPr marL="0" marR="0" indent="9144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5pPr>
            <a:lvl6pPr marL="0" marR="0" indent="11430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6pPr>
            <a:lvl7pPr marL="0" marR="0" indent="13716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7pPr>
            <a:lvl8pPr marL="0" marR="0" indent="16002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8pPr>
            <a:lvl9pPr marL="0" marR="0" indent="182880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lvl9pPr>
          </a:lstStyle>
          <a:p>
            <a:fld id="{86CB4B4D-7CA3-9044-876B-883B54F8677D}" type="slidenum">
              <a:rPr lang="en-US" smtClean="0"/>
              <a:pPr/>
              <a:t>‹#›</a:t>
            </a:fld>
            <a:endParaRPr lang="en-US"/>
          </a:p>
        </p:txBody>
      </p:sp>
    </p:spTree>
    <p:extLst>
      <p:ext uri="{BB962C8B-B14F-4D97-AF65-F5344CB8AC3E}">
        <p14:creationId xmlns:p14="http://schemas.microsoft.com/office/powerpoint/2010/main" val="903534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2121840" y="2279414"/>
            <a:ext cx="16482720" cy="2176835"/>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t>Title Text</a:t>
            </a:r>
          </a:p>
        </p:txBody>
      </p:sp>
      <p:sp>
        <p:nvSpPr>
          <p:cNvPr id="3" name="Shape 3"/>
          <p:cNvSpPr>
            <a:spLocks noGrp="1"/>
          </p:cNvSpPr>
          <p:nvPr>
            <p:ph type="body" idx="1"/>
          </p:nvPr>
        </p:nvSpPr>
        <p:spPr>
          <a:xfrm>
            <a:off x="2167984" y="4630044"/>
            <a:ext cx="20476358" cy="701929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t>Body Level One</a:t>
            </a:r>
          </a:p>
          <a:p>
            <a:pPr lvl="1"/>
            <a:r>
              <a:t>Body Level Two</a:t>
            </a:r>
          </a:p>
          <a:p>
            <a:pPr lvl="2"/>
            <a:r>
              <a:t>Body Level Three</a:t>
            </a:r>
          </a:p>
          <a:p>
            <a:pPr lvl="3"/>
            <a:r>
              <a:t>Body Level Four</a:t>
            </a:r>
          </a:p>
          <a:p>
            <a:pPr lvl="4"/>
            <a:r>
              <a:t>Body Level Five</a:t>
            </a:r>
          </a:p>
        </p:txBody>
      </p:sp>
      <p:sp>
        <p:nvSpPr>
          <p:cNvPr id="8" name="Shape 8"/>
          <p:cNvSpPr>
            <a:spLocks noGrp="1"/>
          </p:cNvSpPr>
          <p:nvPr>
            <p:ph type="sldNum" sz="quarter" idx="2"/>
          </p:nvPr>
        </p:nvSpPr>
        <p:spPr>
          <a:xfrm>
            <a:off x="23036465" y="762695"/>
            <a:ext cx="607907" cy="381001"/>
          </a:xfrm>
          <a:prstGeom prst="rect">
            <a:avLst/>
          </a:prstGeom>
          <a:ln w="3175">
            <a:miter lim="400000"/>
          </a:ln>
        </p:spPr>
        <p:txBody>
          <a:bodyPr lIns="38100" tIns="38100" rIns="38100" bIns="38100">
            <a:spAutoFit/>
          </a:bodyPr>
          <a:lstStyle>
            <a:lvl1pPr algn="l">
              <a:defRPr sz="2000" cap="all" spc="400">
                <a:solidFill>
                  <a:srgbClr val="393941"/>
                </a:solidFill>
                <a:latin typeface="+mn-lt"/>
                <a:ea typeface="+mn-ea"/>
                <a:cs typeface="+mn-cs"/>
                <a:sym typeface="Montserrat-Regular"/>
              </a:defRPr>
            </a:lvl1pPr>
          </a:lstStyle>
          <a:p>
            <a:fld id="{86CB4B4D-7CA3-9044-876B-883B54F8677D}" type="slidenum">
              <a:t>‹#›</a:t>
            </a:fld>
            <a:endParaRPr/>
          </a:p>
        </p:txBody>
      </p:sp>
      <p:sp>
        <p:nvSpPr>
          <p:cNvPr id="9" name="Shape 9"/>
          <p:cNvSpPr/>
          <p:nvPr/>
        </p:nvSpPr>
        <p:spPr>
          <a:xfrm>
            <a:off x="23077405" y="1371248"/>
            <a:ext cx="1636515" cy="1"/>
          </a:xfrm>
          <a:prstGeom prst="line">
            <a:avLst/>
          </a:prstGeom>
          <a:ln w="50800">
            <a:solidFill>
              <a:srgbClr val="3E3B4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cSld>
  <p:clrMap bg1="dk1" tx1="lt1" bg2="dk2" tx2="lt2" accent1="accent1" accent2="accent2" accent3="accent3" accent4="accent4" accent5="accent5" accent6="accent6" hlink="hlink" folHlink="folHlink"/>
  <p:sldLayoutIdLst>
    <p:sldLayoutId id="2147483649" r:id="rId1"/>
    <p:sldLayoutId id="2147483651" r:id="rId2"/>
    <p:sldLayoutId id="2147483653" r:id="rId3"/>
    <p:sldLayoutId id="2147483652" r:id="rId4"/>
    <p:sldLayoutId id="2147483654" r:id="rId5"/>
    <p:sldLayoutId id="2147483655" r:id="rId6"/>
    <p:sldLayoutId id="2147483656" r:id="rId7"/>
  </p:sldLayoutIdLst>
  <p:transition spd="med"/>
  <p:txStyles>
    <p:titleStyle>
      <a:lvl1pPr marL="0" marR="0" indent="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1pPr>
      <a:lvl2pPr marL="0" marR="0" indent="2286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2pPr>
      <a:lvl3pPr marL="0" marR="0" indent="4572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3pPr>
      <a:lvl4pPr marL="0" marR="0" indent="6858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4pPr>
      <a:lvl5pPr marL="0" marR="0" indent="9144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5pPr>
      <a:lvl6pPr marL="0" marR="0" indent="11430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6pPr>
      <a:lvl7pPr marL="0" marR="0" indent="13716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7pPr>
      <a:lvl8pPr marL="0" marR="0" indent="16002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8pPr>
      <a:lvl9pPr marL="0" marR="0" indent="1828800" algn="l" defTabSz="825500" rtl="0" latinLnBrk="0">
        <a:lnSpc>
          <a:spcPct val="80000"/>
        </a:lnSpc>
        <a:spcBef>
          <a:spcPts val="0"/>
        </a:spcBef>
        <a:spcAft>
          <a:spcPts val="0"/>
        </a:spcAft>
        <a:buClrTx/>
        <a:buSzTx/>
        <a:buFontTx/>
        <a:buNone/>
        <a:tabLst/>
        <a:defRPr sz="10000" b="1" i="0" u="none" strike="noStrike" cap="none" spc="0" baseline="0">
          <a:ln>
            <a:noFill/>
          </a:ln>
          <a:solidFill>
            <a:srgbClr val="393941"/>
          </a:solidFill>
          <a:uFillTx/>
          <a:latin typeface="Montserrat-SemiBold"/>
          <a:ea typeface="Montserrat-SemiBold"/>
          <a:cs typeface="Montserrat-SemiBold"/>
          <a:sym typeface="Montserrat-SemiBold"/>
        </a:defRPr>
      </a:lvl9pPr>
    </p:titleStyle>
    <p:bodyStyle>
      <a:lvl1pPr marL="0" marR="0" indent="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1pPr>
      <a:lvl2pPr marL="0" marR="0" indent="228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2pPr>
      <a:lvl3pPr marL="0" marR="0" indent="457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3pPr>
      <a:lvl4pPr marL="0" marR="0" indent="685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4pPr>
      <a:lvl5pPr marL="0" marR="0" indent="9144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5pPr>
      <a:lvl6pPr marL="0" marR="0" indent="11430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6pPr>
      <a:lvl7pPr marL="0" marR="0" indent="1371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7pPr>
      <a:lvl8pPr marL="0" marR="0" indent="1600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8pPr>
      <a:lvl9pPr marL="0" marR="0" indent="1828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9pPr>
    </p:bodyStyle>
    <p:otherStyle>
      <a:lvl1pPr marL="0" marR="0" indent="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1pPr>
      <a:lvl2pPr marL="0" marR="0" indent="2286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2pPr>
      <a:lvl3pPr marL="0" marR="0" indent="4572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3pPr>
      <a:lvl4pPr marL="0" marR="0" indent="6858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4pPr>
      <a:lvl5pPr marL="0" marR="0" indent="9144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5pPr>
      <a:lvl6pPr marL="0" marR="0" indent="11430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6pPr>
      <a:lvl7pPr marL="0" marR="0" indent="13716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7pPr>
      <a:lvl8pPr marL="0" marR="0" indent="16002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8pPr>
      <a:lvl9pPr marL="0" marR="0" indent="1828800" algn="l" defTabSz="825500" latinLnBrk="0">
        <a:lnSpc>
          <a:spcPct val="100000"/>
        </a:lnSpc>
        <a:spcBef>
          <a:spcPts val="0"/>
        </a:spcBef>
        <a:spcAft>
          <a:spcPts val="0"/>
        </a:spcAft>
        <a:buClrTx/>
        <a:buSzTx/>
        <a:buFontTx/>
        <a:buNone/>
        <a:tabLst/>
        <a:defRPr sz="2000" b="0" i="0" u="none" strike="noStrike" cap="all" spc="400" baseline="0">
          <a:ln>
            <a:noFill/>
          </a:ln>
          <a:solidFill>
            <a:schemeClr val="tx1"/>
          </a:solidFill>
          <a:uFillTx/>
          <a:latin typeface="+mn-lt"/>
          <a:ea typeface="+mn-ea"/>
          <a:cs typeface="+mn-cs"/>
          <a:sym typeface="Montserrat-Regular"/>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31.png"/><Relationship Id="rId2" Type="http://schemas.openxmlformats.org/officeDocument/2006/relationships/image" Target="../media/image26.png"/><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4.xml"/><Relationship Id="rId5" Type="http://schemas.openxmlformats.org/officeDocument/2006/relationships/image" Target="../media/image35.png"/><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13" Type="http://schemas.openxmlformats.org/officeDocument/2006/relationships/image" Target="../media/image1.png"/><Relationship Id="rId3" Type="http://schemas.openxmlformats.org/officeDocument/2006/relationships/image" Target="../media/image5.jpeg"/><Relationship Id="rId7" Type="http://schemas.openxmlformats.org/officeDocument/2006/relationships/image" Target="../media/image8.png"/><Relationship Id="rId12" Type="http://schemas.microsoft.com/office/2007/relationships/hdphoto" Target="../media/hdphoto4.wdp"/><Relationship Id="rId2" Type="http://schemas.openxmlformats.org/officeDocument/2006/relationships/image" Target="../media/image4.png"/><Relationship Id="rId16" Type="http://schemas.openxmlformats.org/officeDocument/2006/relationships/image" Target="../media/image13.png"/><Relationship Id="rId1" Type="http://schemas.openxmlformats.org/officeDocument/2006/relationships/slideLayout" Target="../slideLayouts/slideLayout3.xml"/><Relationship Id="rId6" Type="http://schemas.microsoft.com/office/2007/relationships/hdphoto" Target="../media/hdphoto1.wdp"/><Relationship Id="rId11" Type="http://schemas.openxmlformats.org/officeDocument/2006/relationships/image" Target="../media/image10.png"/><Relationship Id="rId5" Type="http://schemas.openxmlformats.org/officeDocument/2006/relationships/image" Target="../media/image7.png"/><Relationship Id="rId15" Type="http://schemas.openxmlformats.org/officeDocument/2006/relationships/image" Target="../media/image12.png"/><Relationship Id="rId10" Type="http://schemas.microsoft.com/office/2007/relationships/hdphoto" Target="../media/hdphoto3.wdp"/><Relationship Id="rId4" Type="http://schemas.openxmlformats.org/officeDocument/2006/relationships/image" Target="../media/image6.png"/><Relationship Id="rId9" Type="http://schemas.openxmlformats.org/officeDocument/2006/relationships/image" Target="../media/image9.png"/><Relationship Id="rId1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6007E1D-3636-427E-8628-D1CD476A0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053" y="2997143"/>
            <a:ext cx="6787126" cy="5724828"/>
          </a:xfrm>
          <a:prstGeom prst="rect">
            <a:avLst/>
          </a:prstGeom>
        </p:spPr>
      </p:pic>
      <p:sp>
        <p:nvSpPr>
          <p:cNvPr id="2" name="Title 1">
            <a:extLst>
              <a:ext uri="{FF2B5EF4-FFF2-40B4-BE49-F238E27FC236}">
                <a16:creationId xmlns:a16="http://schemas.microsoft.com/office/drawing/2014/main" id="{930BB938-7F53-4884-B5B8-E5F0EC4213A8}"/>
              </a:ext>
            </a:extLst>
          </p:cNvPr>
          <p:cNvSpPr>
            <a:spLocks noGrp="1"/>
          </p:cNvSpPr>
          <p:nvPr>
            <p:ph type="ctrTitle"/>
          </p:nvPr>
        </p:nvSpPr>
        <p:spPr>
          <a:xfrm>
            <a:off x="822971" y="3200400"/>
            <a:ext cx="18288000" cy="4775200"/>
          </a:xfrm>
        </p:spPr>
        <p:txBody>
          <a:bodyPr>
            <a:normAutofit/>
          </a:bodyPr>
          <a:lstStyle/>
          <a:p>
            <a:r>
              <a:rPr lang="en-US" sz="20000" dirty="0">
                <a:latin typeface="Gobold" panose="02000500000000000000" pitchFamily="2" charset="0"/>
              </a:rPr>
              <a:t>NEXT</a:t>
            </a:r>
          </a:p>
        </p:txBody>
      </p:sp>
      <p:sp>
        <p:nvSpPr>
          <p:cNvPr id="3" name="Subtitle 2">
            <a:extLst>
              <a:ext uri="{FF2B5EF4-FFF2-40B4-BE49-F238E27FC236}">
                <a16:creationId xmlns:a16="http://schemas.microsoft.com/office/drawing/2014/main" id="{3C569A37-A24D-46D6-B17C-579EE312898B}"/>
              </a:ext>
            </a:extLst>
          </p:cNvPr>
          <p:cNvSpPr>
            <a:spLocks noGrp="1"/>
          </p:cNvSpPr>
          <p:nvPr>
            <p:ph type="subTitle" idx="1"/>
          </p:nvPr>
        </p:nvSpPr>
        <p:spPr>
          <a:xfrm>
            <a:off x="7390179" y="8365344"/>
            <a:ext cx="19257365" cy="3311525"/>
          </a:xfrm>
        </p:spPr>
        <p:txBody>
          <a:bodyPr>
            <a:normAutofit/>
          </a:bodyPr>
          <a:lstStyle/>
          <a:p>
            <a:pPr algn="l"/>
            <a:r>
              <a:rPr lang="en-US" sz="4400" b="1" dirty="0">
                <a:latin typeface="Montserrat" panose="00000500000000000000" pitchFamily="2" charset="0"/>
              </a:rPr>
              <a:t>Pick Up Your Next Game</a:t>
            </a:r>
          </a:p>
          <a:p>
            <a:pPr algn="l"/>
            <a:r>
              <a:rPr lang="en-US" sz="4000" b="1" dirty="0">
                <a:solidFill>
                  <a:srgbClr val="28539E"/>
                </a:solidFill>
                <a:latin typeface="Montserrat" panose="00000500000000000000" pitchFamily="2" charset="0"/>
              </a:rPr>
              <a:t>Faisal Hossain | All Star Code Benefit</a:t>
            </a:r>
          </a:p>
        </p:txBody>
      </p:sp>
    </p:spTree>
    <p:extLst>
      <p:ext uri="{BB962C8B-B14F-4D97-AF65-F5344CB8AC3E}">
        <p14:creationId xmlns:p14="http://schemas.microsoft.com/office/powerpoint/2010/main" val="4877572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Queueing</a:t>
            </a:r>
          </a:p>
          <a:p>
            <a:r>
              <a:rPr lang="en-US" dirty="0"/>
              <a:t>System - 2</a:t>
            </a:r>
          </a:p>
        </p:txBody>
      </p:sp>
      <p:sp>
        <p:nvSpPr>
          <p:cNvPr id="227" name="Shape 227"/>
          <p:cNvSpPr/>
          <p:nvPr/>
        </p:nvSpPr>
        <p:spPr>
          <a:xfrm>
            <a:off x="2382135" y="6357655"/>
            <a:ext cx="10864838"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lvl="0">
              <a:lnSpc>
                <a:spcPct val="200000"/>
              </a:lnSpc>
            </a:pPr>
            <a:r>
              <a:rPr lang="en-US" sz="2900" dirty="0">
                <a:solidFill>
                  <a:srgbClr val="393939"/>
                </a:solidFill>
              </a:rPr>
              <a:t>By simply accepting an invitation to pick up a game or creating a match with our user-friendly User Interface (UI), players can be playing a game within seconds. Not only does the feature save time by having a team ready before getting on the court, it eliminates the need to look for player willing to play as the app displays ‘Ready’ players when creating a game.</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10</a:t>
            </a:fld>
            <a:endParaRPr/>
          </a:p>
        </p:txBody>
      </p:sp>
      <p:sp>
        <p:nvSpPr>
          <p:cNvPr id="229" name="Shape 229"/>
          <p:cNvSpPr/>
          <p:nvPr/>
        </p:nvSpPr>
        <p:spPr>
          <a:xfrm>
            <a:off x="2402446" y="5869186"/>
            <a:ext cx="805298" cy="0"/>
          </a:xfrm>
          <a:prstGeom prst="line">
            <a:avLst/>
          </a:prstGeom>
          <a:ln w="50800">
            <a:solidFill>
              <a:srgbClr val="F56C2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230">
            <a:extLst>
              <a:ext uri="{FF2B5EF4-FFF2-40B4-BE49-F238E27FC236}">
                <a16:creationId xmlns:a16="http://schemas.microsoft.com/office/drawing/2014/main" id="{F41A53AB-BBBE-4F1B-9BD9-A5123154E6A9}"/>
              </a:ext>
            </a:extLst>
          </p:cNvPr>
          <p:cNvSpPr/>
          <p:nvPr/>
        </p:nvSpPr>
        <p:spPr>
          <a:xfrm>
            <a:off x="15493521" y="0"/>
            <a:ext cx="7030802" cy="13748528"/>
          </a:xfrm>
          <a:prstGeom prst="rect">
            <a:avLst/>
          </a:prstGeom>
          <a:solidFill>
            <a:schemeClr val="accent5">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4" name="Picture 3">
            <a:extLst>
              <a:ext uri="{FF2B5EF4-FFF2-40B4-BE49-F238E27FC236}">
                <a16:creationId xmlns:a16="http://schemas.microsoft.com/office/drawing/2014/main" id="{E491E723-C0FB-454F-87E0-2CBBB047C57C}"/>
              </a:ext>
            </a:extLst>
          </p:cNvPr>
          <p:cNvPicPr>
            <a:picLocks noChangeAspect="1"/>
          </p:cNvPicPr>
          <p:nvPr/>
        </p:nvPicPr>
        <p:blipFill rotWithShape="1">
          <a:blip r:embed="rId2">
            <a:extLst>
              <a:ext uri="{28A0092B-C50C-407E-A947-70E740481C1C}">
                <a14:useLocalDpi xmlns:a14="http://schemas.microsoft.com/office/drawing/2010/main" val="0"/>
              </a:ext>
            </a:extLst>
          </a:blip>
          <a:srcRect l="26173" t="4286" r="26764" b="4841"/>
          <a:stretch/>
        </p:blipFill>
        <p:spPr>
          <a:xfrm>
            <a:off x="15740743" y="598714"/>
            <a:ext cx="6455228" cy="12464144"/>
          </a:xfrm>
          <a:prstGeom prst="rect">
            <a:avLst/>
          </a:prstGeom>
        </p:spPr>
      </p:pic>
    </p:spTree>
    <p:extLst>
      <p:ext uri="{BB962C8B-B14F-4D97-AF65-F5344CB8AC3E}">
        <p14:creationId xmlns:p14="http://schemas.microsoft.com/office/powerpoint/2010/main" val="333225184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3">
            <a:extLst>
              <a:ext uri="{FF2B5EF4-FFF2-40B4-BE49-F238E27FC236}">
                <a16:creationId xmlns:a16="http://schemas.microsoft.com/office/drawing/2014/main" id="{B5BCBB24-3310-4904-B0D6-E594A4E94115}"/>
              </a:ext>
            </a:extLst>
          </p:cNvPr>
          <p:cNvSpPr/>
          <p:nvPr/>
        </p:nvSpPr>
        <p:spPr>
          <a:xfrm>
            <a:off x="5713195" y="5188855"/>
            <a:ext cx="3878924"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3" name="Shape 104">
            <a:extLst>
              <a:ext uri="{FF2B5EF4-FFF2-40B4-BE49-F238E27FC236}">
                <a16:creationId xmlns:a16="http://schemas.microsoft.com/office/drawing/2014/main" id="{AFD2D230-7AD8-46E9-AFEE-0E16A1366AD6}"/>
              </a:ext>
            </a:extLst>
          </p:cNvPr>
          <p:cNvSpPr/>
          <p:nvPr/>
        </p:nvSpPr>
        <p:spPr>
          <a:xfrm>
            <a:off x="5334000" y="5719597"/>
            <a:ext cx="13716000" cy="227680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pPr algn="ctr"/>
            <a:r>
              <a:rPr lang="en-US" dirty="0"/>
              <a:t>Additional Features</a:t>
            </a:r>
            <a:endParaRPr dirty="0"/>
          </a:p>
        </p:txBody>
      </p:sp>
      <p:sp>
        <p:nvSpPr>
          <p:cNvPr id="4" name="Shape 106">
            <a:extLst>
              <a:ext uri="{FF2B5EF4-FFF2-40B4-BE49-F238E27FC236}">
                <a16:creationId xmlns:a16="http://schemas.microsoft.com/office/drawing/2014/main" id="{90EEFB6B-D797-471A-A3F8-AABBEE3E38A4}"/>
              </a:ext>
            </a:extLst>
          </p:cNvPr>
          <p:cNvSpPr/>
          <p:nvPr/>
        </p:nvSpPr>
        <p:spPr>
          <a:xfrm>
            <a:off x="5700194" y="7053943"/>
            <a:ext cx="922242" cy="0"/>
          </a:xfrm>
          <a:prstGeom prst="line">
            <a:avLst/>
          </a:prstGeom>
          <a:ln w="50800">
            <a:solidFill>
              <a:srgbClr val="393941"/>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extLst>
      <p:ext uri="{BB962C8B-B14F-4D97-AF65-F5344CB8AC3E}">
        <p14:creationId xmlns:p14="http://schemas.microsoft.com/office/powerpoint/2010/main" val="4148326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12</a:t>
            </a:fld>
            <a:endParaRPr/>
          </a:p>
        </p:txBody>
      </p:sp>
      <p:sp>
        <p:nvSpPr>
          <p:cNvPr id="308" name="Shape 308"/>
          <p:cNvSpPr/>
          <p:nvPr/>
        </p:nvSpPr>
        <p:spPr>
          <a:xfrm>
            <a:off x="-30390" y="3221283"/>
            <a:ext cx="24444781" cy="7049498"/>
          </a:xfrm>
          <a:prstGeom prst="rect">
            <a:avLst/>
          </a:prstGeom>
          <a:solidFill>
            <a:srgbClr val="40404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dirty="0"/>
          </a:p>
        </p:txBody>
      </p:sp>
      <p:sp>
        <p:nvSpPr>
          <p:cNvPr id="309" name="Shape 309"/>
          <p:cNvSpPr/>
          <p:nvPr/>
        </p:nvSpPr>
        <p:spPr>
          <a:xfrm>
            <a:off x="10175588" y="3127415"/>
            <a:ext cx="4032824" cy="7365184"/>
          </a:xfrm>
          <a:prstGeom prst="rect">
            <a:avLst/>
          </a:prstGeom>
          <a:solidFill>
            <a:srgbClr val="A6AAA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10" name="Phone_gold.png"/>
          <p:cNvPicPr>
            <a:picLocks noChangeAspect="1"/>
          </p:cNvPicPr>
          <p:nvPr/>
        </p:nvPicPr>
        <p:blipFill>
          <a:blip r:embed="rId2">
            <a:extLst/>
          </a:blip>
          <a:stretch>
            <a:fillRect/>
          </a:stretch>
        </p:blipFill>
        <p:spPr>
          <a:xfrm>
            <a:off x="9596918" y="1852875"/>
            <a:ext cx="5190164" cy="9786314"/>
          </a:xfrm>
          <a:prstGeom prst="rect">
            <a:avLst/>
          </a:prstGeom>
          <a:ln w="3175">
            <a:miter lim="400000"/>
          </a:ln>
        </p:spPr>
      </p:pic>
      <p:sp>
        <p:nvSpPr>
          <p:cNvPr id="311" name="Shape 311"/>
          <p:cNvSpPr/>
          <p:nvPr/>
        </p:nvSpPr>
        <p:spPr>
          <a:xfrm>
            <a:off x="3032883" y="4898318"/>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Stay updated with NEXT’s live feed. Live feed consists of posts from various professional basketball associations’, organizations’, and players’ social media. </a:t>
            </a:r>
            <a:endParaRPr dirty="0"/>
          </a:p>
        </p:txBody>
      </p:sp>
      <p:sp>
        <p:nvSpPr>
          <p:cNvPr id="312" name="Shape 312"/>
          <p:cNvSpPr/>
          <p:nvPr/>
        </p:nvSpPr>
        <p:spPr>
          <a:xfrm>
            <a:off x="1890969" y="4145755"/>
            <a:ext cx="828087" cy="828086"/>
          </a:xfrm>
          <a:prstGeom prst="ellipse">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3" name="Shape 313"/>
          <p:cNvSpPr/>
          <p:nvPr/>
        </p:nvSpPr>
        <p:spPr>
          <a:xfrm>
            <a:off x="3032883" y="4318115"/>
            <a:ext cx="4852290"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Live Basketball Updates</a:t>
            </a:r>
          </a:p>
        </p:txBody>
      </p:sp>
      <p:sp>
        <p:nvSpPr>
          <p:cNvPr id="314" name="Shape 314"/>
          <p:cNvSpPr/>
          <p:nvPr/>
        </p:nvSpPr>
        <p:spPr>
          <a:xfrm>
            <a:off x="3032883" y="7816277"/>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Navigate from home, work, or wherever using NEXT’s built-in navigation service; allowing users to navigate to basketball courts without ever leaving the app.</a:t>
            </a:r>
          </a:p>
        </p:txBody>
      </p:sp>
      <p:sp>
        <p:nvSpPr>
          <p:cNvPr id="315" name="Shape 315"/>
          <p:cNvSpPr/>
          <p:nvPr/>
        </p:nvSpPr>
        <p:spPr>
          <a:xfrm>
            <a:off x="1890969" y="7063714"/>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6" name="Shape 316"/>
          <p:cNvSpPr/>
          <p:nvPr/>
        </p:nvSpPr>
        <p:spPr>
          <a:xfrm>
            <a:off x="3032883" y="7236074"/>
            <a:ext cx="2242602"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Navigation</a:t>
            </a:r>
            <a:endParaRPr dirty="0"/>
          </a:p>
        </p:txBody>
      </p:sp>
      <p:sp>
        <p:nvSpPr>
          <p:cNvPr id="317" name="Shape 317"/>
          <p:cNvSpPr/>
          <p:nvPr/>
        </p:nvSpPr>
        <p:spPr>
          <a:xfrm>
            <a:off x="2117344" y="4398740"/>
            <a:ext cx="375337" cy="285027"/>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8" name="Shape 318"/>
          <p:cNvSpPr/>
          <p:nvPr/>
        </p:nvSpPr>
        <p:spPr>
          <a:xfrm>
            <a:off x="2117344"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9" name="Shape 319"/>
          <p:cNvSpPr/>
          <p:nvPr/>
        </p:nvSpPr>
        <p:spPr>
          <a:xfrm>
            <a:off x="16698382" y="4885345"/>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A built-in instant messaging service allows users to communicate with friends easily without ever having to leave the app.</a:t>
            </a:r>
            <a:endParaRPr dirty="0"/>
          </a:p>
        </p:txBody>
      </p:sp>
      <p:sp>
        <p:nvSpPr>
          <p:cNvPr id="320" name="Shape 320"/>
          <p:cNvSpPr/>
          <p:nvPr/>
        </p:nvSpPr>
        <p:spPr>
          <a:xfrm>
            <a:off x="15556469" y="413278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dirty="0"/>
          </a:p>
        </p:txBody>
      </p:sp>
      <p:sp>
        <p:nvSpPr>
          <p:cNvPr id="321" name="Shape 321"/>
          <p:cNvSpPr/>
          <p:nvPr/>
        </p:nvSpPr>
        <p:spPr>
          <a:xfrm>
            <a:off x="16698382" y="4305142"/>
            <a:ext cx="37382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Instant Messaging</a:t>
            </a:r>
          </a:p>
        </p:txBody>
      </p:sp>
      <p:sp>
        <p:nvSpPr>
          <p:cNvPr id="322" name="Shape 322"/>
          <p:cNvSpPr/>
          <p:nvPr/>
        </p:nvSpPr>
        <p:spPr>
          <a:xfrm>
            <a:off x="16698382" y="7803305"/>
            <a:ext cx="5794648" cy="201990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NEXT allows users to create a personal avatar that is displayed when meeting and playing with other players. Avatars are fully customizable from eye colors to the color of their jersey.</a:t>
            </a:r>
            <a:endParaRPr dirty="0"/>
          </a:p>
        </p:txBody>
      </p:sp>
      <p:sp>
        <p:nvSpPr>
          <p:cNvPr id="323" name="Shape 323"/>
          <p:cNvSpPr/>
          <p:nvPr/>
        </p:nvSpPr>
        <p:spPr>
          <a:xfrm>
            <a:off x="15556469" y="705074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4" name="Shape 324"/>
          <p:cNvSpPr/>
          <p:nvPr/>
        </p:nvSpPr>
        <p:spPr>
          <a:xfrm>
            <a:off x="16698382" y="7223102"/>
            <a:ext cx="30441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Custom Avatar</a:t>
            </a:r>
            <a:endParaRPr dirty="0"/>
          </a:p>
        </p:txBody>
      </p:sp>
      <p:sp>
        <p:nvSpPr>
          <p:cNvPr id="22" name="Shape 318">
            <a:extLst>
              <a:ext uri="{FF2B5EF4-FFF2-40B4-BE49-F238E27FC236}">
                <a16:creationId xmlns:a16="http://schemas.microsoft.com/office/drawing/2014/main" id="{594F8C99-4F9E-4FA5-B87E-7C76E20B75AB}"/>
              </a:ext>
            </a:extLst>
          </p:cNvPr>
          <p:cNvSpPr/>
          <p:nvPr/>
        </p:nvSpPr>
        <p:spPr>
          <a:xfrm>
            <a:off x="15782843" y="439873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23" name="Shape 318">
            <a:extLst>
              <a:ext uri="{FF2B5EF4-FFF2-40B4-BE49-F238E27FC236}">
                <a16:creationId xmlns:a16="http://schemas.microsoft.com/office/drawing/2014/main" id="{5FA44C95-4310-4EA7-BC56-A6967E14D642}"/>
              </a:ext>
            </a:extLst>
          </p:cNvPr>
          <p:cNvSpPr/>
          <p:nvPr/>
        </p:nvSpPr>
        <p:spPr>
          <a:xfrm>
            <a:off x="15782842"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pic>
        <p:nvPicPr>
          <p:cNvPr id="3" name="Picture 2">
            <a:extLst>
              <a:ext uri="{FF2B5EF4-FFF2-40B4-BE49-F238E27FC236}">
                <a16:creationId xmlns:a16="http://schemas.microsoft.com/office/drawing/2014/main" id="{2BBE2383-C8EE-45E7-912F-025402C0B8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32657"/>
            <a:ext cx="13716000" cy="13716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13</a:t>
            </a:fld>
            <a:endParaRPr/>
          </a:p>
        </p:txBody>
      </p:sp>
      <p:sp>
        <p:nvSpPr>
          <p:cNvPr id="308" name="Shape 308"/>
          <p:cNvSpPr/>
          <p:nvPr/>
        </p:nvSpPr>
        <p:spPr>
          <a:xfrm>
            <a:off x="-30390" y="3221283"/>
            <a:ext cx="24444781" cy="7049498"/>
          </a:xfrm>
          <a:prstGeom prst="rect">
            <a:avLst/>
          </a:prstGeom>
          <a:solidFill>
            <a:srgbClr val="40404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09" name="Shape 309"/>
          <p:cNvSpPr/>
          <p:nvPr/>
        </p:nvSpPr>
        <p:spPr>
          <a:xfrm>
            <a:off x="10175588" y="3127415"/>
            <a:ext cx="4032824" cy="7365184"/>
          </a:xfrm>
          <a:prstGeom prst="rect">
            <a:avLst/>
          </a:prstGeom>
          <a:solidFill>
            <a:srgbClr val="A6AAA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10" name="Phone_gold.png"/>
          <p:cNvPicPr>
            <a:picLocks noChangeAspect="1"/>
          </p:cNvPicPr>
          <p:nvPr/>
        </p:nvPicPr>
        <p:blipFill>
          <a:blip r:embed="rId2">
            <a:extLst/>
          </a:blip>
          <a:stretch>
            <a:fillRect/>
          </a:stretch>
        </p:blipFill>
        <p:spPr>
          <a:xfrm>
            <a:off x="9596918" y="1852875"/>
            <a:ext cx="5190164" cy="9786314"/>
          </a:xfrm>
          <a:prstGeom prst="rect">
            <a:avLst/>
          </a:prstGeom>
          <a:ln w="3175">
            <a:miter lim="400000"/>
          </a:ln>
        </p:spPr>
      </p:pic>
      <p:sp>
        <p:nvSpPr>
          <p:cNvPr id="311" name="Shape 311"/>
          <p:cNvSpPr/>
          <p:nvPr/>
        </p:nvSpPr>
        <p:spPr>
          <a:xfrm>
            <a:off x="3032883" y="4898318"/>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Stay updated with NEXT’s live feed. Live feed consists of posts from various professional basketball associations’, organizations’, and players’ social media. </a:t>
            </a:r>
          </a:p>
        </p:txBody>
      </p:sp>
      <p:sp>
        <p:nvSpPr>
          <p:cNvPr id="312" name="Shape 312"/>
          <p:cNvSpPr/>
          <p:nvPr/>
        </p:nvSpPr>
        <p:spPr>
          <a:xfrm>
            <a:off x="1890969" y="4145755"/>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3" name="Shape 313"/>
          <p:cNvSpPr/>
          <p:nvPr/>
        </p:nvSpPr>
        <p:spPr>
          <a:xfrm>
            <a:off x="3032883" y="4318115"/>
            <a:ext cx="4852290"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Live Basketball Updates</a:t>
            </a:r>
          </a:p>
        </p:txBody>
      </p:sp>
      <p:sp>
        <p:nvSpPr>
          <p:cNvPr id="314" name="Shape 314"/>
          <p:cNvSpPr/>
          <p:nvPr/>
        </p:nvSpPr>
        <p:spPr>
          <a:xfrm>
            <a:off x="3032883" y="7816277"/>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Navigate from home, work, or wherever using NEXT’s built-in navigation service; allowing users to navigate to basketball courts without ever leaving the app.</a:t>
            </a:r>
          </a:p>
        </p:txBody>
      </p:sp>
      <p:sp>
        <p:nvSpPr>
          <p:cNvPr id="315" name="Shape 315"/>
          <p:cNvSpPr/>
          <p:nvPr/>
        </p:nvSpPr>
        <p:spPr>
          <a:xfrm>
            <a:off x="1890969" y="7063714"/>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6" name="Shape 316"/>
          <p:cNvSpPr/>
          <p:nvPr/>
        </p:nvSpPr>
        <p:spPr>
          <a:xfrm>
            <a:off x="3032883" y="7236074"/>
            <a:ext cx="2242602"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Navigation</a:t>
            </a:r>
            <a:endParaRPr dirty="0"/>
          </a:p>
        </p:txBody>
      </p:sp>
      <p:sp>
        <p:nvSpPr>
          <p:cNvPr id="317" name="Shape 317"/>
          <p:cNvSpPr/>
          <p:nvPr/>
        </p:nvSpPr>
        <p:spPr>
          <a:xfrm>
            <a:off x="2117344" y="4398740"/>
            <a:ext cx="375337" cy="285027"/>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8" name="Shape 318"/>
          <p:cNvSpPr/>
          <p:nvPr/>
        </p:nvSpPr>
        <p:spPr>
          <a:xfrm>
            <a:off x="2117344"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9" name="Shape 319"/>
          <p:cNvSpPr/>
          <p:nvPr/>
        </p:nvSpPr>
        <p:spPr>
          <a:xfrm>
            <a:off x="16698382" y="4885345"/>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A built-in instant messaging service allows users to communicate with friends easily without ever having to leave the app.</a:t>
            </a:r>
          </a:p>
        </p:txBody>
      </p:sp>
      <p:sp>
        <p:nvSpPr>
          <p:cNvPr id="320" name="Shape 320"/>
          <p:cNvSpPr/>
          <p:nvPr/>
        </p:nvSpPr>
        <p:spPr>
          <a:xfrm>
            <a:off x="15556469" y="4132782"/>
            <a:ext cx="828086" cy="828086"/>
          </a:xfrm>
          <a:prstGeom prst="ellipse">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dirty="0"/>
          </a:p>
        </p:txBody>
      </p:sp>
      <p:sp>
        <p:nvSpPr>
          <p:cNvPr id="321" name="Shape 321"/>
          <p:cNvSpPr/>
          <p:nvPr/>
        </p:nvSpPr>
        <p:spPr>
          <a:xfrm>
            <a:off x="16698382" y="4305142"/>
            <a:ext cx="37382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Instant Messaging</a:t>
            </a:r>
          </a:p>
        </p:txBody>
      </p:sp>
      <p:sp>
        <p:nvSpPr>
          <p:cNvPr id="322" name="Shape 322"/>
          <p:cNvSpPr/>
          <p:nvPr/>
        </p:nvSpPr>
        <p:spPr>
          <a:xfrm>
            <a:off x="16698382" y="7803305"/>
            <a:ext cx="5794648" cy="2320409"/>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NEXT allows users to create a personal avatar that is displayed when meeting and playing with other players. Avatars are fully customizable from eye colors to the color of their jersey.</a:t>
            </a:r>
          </a:p>
        </p:txBody>
      </p:sp>
      <p:sp>
        <p:nvSpPr>
          <p:cNvPr id="323" name="Shape 323"/>
          <p:cNvSpPr/>
          <p:nvPr/>
        </p:nvSpPr>
        <p:spPr>
          <a:xfrm>
            <a:off x="15556469" y="705074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4" name="Shape 324"/>
          <p:cNvSpPr/>
          <p:nvPr/>
        </p:nvSpPr>
        <p:spPr>
          <a:xfrm>
            <a:off x="16698382" y="7223102"/>
            <a:ext cx="30441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Custom Avatar</a:t>
            </a:r>
            <a:endParaRPr dirty="0"/>
          </a:p>
        </p:txBody>
      </p:sp>
      <p:sp>
        <p:nvSpPr>
          <p:cNvPr id="22" name="Shape 318">
            <a:extLst>
              <a:ext uri="{FF2B5EF4-FFF2-40B4-BE49-F238E27FC236}">
                <a16:creationId xmlns:a16="http://schemas.microsoft.com/office/drawing/2014/main" id="{594F8C99-4F9E-4FA5-B87E-7C76E20B75AB}"/>
              </a:ext>
            </a:extLst>
          </p:cNvPr>
          <p:cNvSpPr/>
          <p:nvPr/>
        </p:nvSpPr>
        <p:spPr>
          <a:xfrm>
            <a:off x="15782843" y="439873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23" name="Shape 318">
            <a:extLst>
              <a:ext uri="{FF2B5EF4-FFF2-40B4-BE49-F238E27FC236}">
                <a16:creationId xmlns:a16="http://schemas.microsoft.com/office/drawing/2014/main" id="{5FA44C95-4310-4EA7-BC56-A6967E14D642}"/>
              </a:ext>
            </a:extLst>
          </p:cNvPr>
          <p:cNvSpPr/>
          <p:nvPr/>
        </p:nvSpPr>
        <p:spPr>
          <a:xfrm>
            <a:off x="15782842"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pic>
        <p:nvPicPr>
          <p:cNvPr id="3" name="Picture 2">
            <a:extLst>
              <a:ext uri="{FF2B5EF4-FFF2-40B4-BE49-F238E27FC236}">
                <a16:creationId xmlns:a16="http://schemas.microsoft.com/office/drawing/2014/main" id="{85D1CE60-F8F0-48E4-A0B1-E2F5381F2D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5" name="Picture 4">
            <a:extLst>
              <a:ext uri="{FF2B5EF4-FFF2-40B4-BE49-F238E27FC236}">
                <a16:creationId xmlns:a16="http://schemas.microsoft.com/office/drawing/2014/main" id="{B937F7A4-B658-4A83-9356-5B4AF08D02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spTree>
    <p:extLst>
      <p:ext uri="{BB962C8B-B14F-4D97-AF65-F5344CB8AC3E}">
        <p14:creationId xmlns:p14="http://schemas.microsoft.com/office/powerpoint/2010/main" val="11590231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14</a:t>
            </a:fld>
            <a:endParaRPr/>
          </a:p>
        </p:txBody>
      </p:sp>
      <p:sp>
        <p:nvSpPr>
          <p:cNvPr id="308" name="Shape 308"/>
          <p:cNvSpPr/>
          <p:nvPr/>
        </p:nvSpPr>
        <p:spPr>
          <a:xfrm>
            <a:off x="-30390" y="3221283"/>
            <a:ext cx="24444781" cy="7049498"/>
          </a:xfrm>
          <a:prstGeom prst="rect">
            <a:avLst/>
          </a:prstGeom>
          <a:solidFill>
            <a:srgbClr val="40404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09" name="Shape 309"/>
          <p:cNvSpPr/>
          <p:nvPr/>
        </p:nvSpPr>
        <p:spPr>
          <a:xfrm>
            <a:off x="10175588" y="3127415"/>
            <a:ext cx="4032824" cy="7365184"/>
          </a:xfrm>
          <a:prstGeom prst="rect">
            <a:avLst/>
          </a:prstGeom>
          <a:solidFill>
            <a:srgbClr val="A6AAA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10" name="Phone_gold.png"/>
          <p:cNvPicPr>
            <a:picLocks noChangeAspect="1"/>
          </p:cNvPicPr>
          <p:nvPr/>
        </p:nvPicPr>
        <p:blipFill>
          <a:blip r:embed="rId2">
            <a:extLst/>
          </a:blip>
          <a:stretch>
            <a:fillRect/>
          </a:stretch>
        </p:blipFill>
        <p:spPr>
          <a:xfrm>
            <a:off x="9596918" y="1852875"/>
            <a:ext cx="5190164" cy="9786314"/>
          </a:xfrm>
          <a:prstGeom prst="rect">
            <a:avLst/>
          </a:prstGeom>
          <a:ln w="3175">
            <a:miter lim="400000"/>
          </a:ln>
        </p:spPr>
      </p:pic>
      <p:sp>
        <p:nvSpPr>
          <p:cNvPr id="311" name="Shape 311"/>
          <p:cNvSpPr/>
          <p:nvPr/>
        </p:nvSpPr>
        <p:spPr>
          <a:xfrm>
            <a:off x="3032883" y="4898318"/>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Stay updated with NEXT’s live feed. Live feed consists of posts from various professional basketball associations’, organizations’, and players’ social media. </a:t>
            </a:r>
          </a:p>
        </p:txBody>
      </p:sp>
      <p:sp>
        <p:nvSpPr>
          <p:cNvPr id="312" name="Shape 312"/>
          <p:cNvSpPr/>
          <p:nvPr/>
        </p:nvSpPr>
        <p:spPr>
          <a:xfrm>
            <a:off x="1890969" y="4145755"/>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3" name="Shape 313"/>
          <p:cNvSpPr/>
          <p:nvPr/>
        </p:nvSpPr>
        <p:spPr>
          <a:xfrm>
            <a:off x="3032883" y="4318115"/>
            <a:ext cx="4852290"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Live Basketball Updates</a:t>
            </a:r>
          </a:p>
        </p:txBody>
      </p:sp>
      <p:sp>
        <p:nvSpPr>
          <p:cNvPr id="314" name="Shape 314"/>
          <p:cNvSpPr/>
          <p:nvPr/>
        </p:nvSpPr>
        <p:spPr>
          <a:xfrm>
            <a:off x="3032883" y="7816277"/>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Navigate from home, work, or wherever using NEXT’s built-in navigation service; allowing users to navigate to basketball courts without ever leaving the app.</a:t>
            </a:r>
          </a:p>
        </p:txBody>
      </p:sp>
      <p:sp>
        <p:nvSpPr>
          <p:cNvPr id="315" name="Shape 315"/>
          <p:cNvSpPr/>
          <p:nvPr/>
        </p:nvSpPr>
        <p:spPr>
          <a:xfrm>
            <a:off x="1890969" y="7063714"/>
            <a:ext cx="828087" cy="828086"/>
          </a:xfrm>
          <a:prstGeom prst="ellipse">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dirty="0"/>
          </a:p>
        </p:txBody>
      </p:sp>
      <p:sp>
        <p:nvSpPr>
          <p:cNvPr id="316" name="Shape 316"/>
          <p:cNvSpPr/>
          <p:nvPr/>
        </p:nvSpPr>
        <p:spPr>
          <a:xfrm>
            <a:off x="3032883" y="7236074"/>
            <a:ext cx="2242602"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Navigation</a:t>
            </a:r>
            <a:endParaRPr dirty="0"/>
          </a:p>
        </p:txBody>
      </p:sp>
      <p:sp>
        <p:nvSpPr>
          <p:cNvPr id="317" name="Shape 317"/>
          <p:cNvSpPr/>
          <p:nvPr/>
        </p:nvSpPr>
        <p:spPr>
          <a:xfrm>
            <a:off x="2117344" y="4398740"/>
            <a:ext cx="375337" cy="285027"/>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8" name="Shape 318"/>
          <p:cNvSpPr/>
          <p:nvPr/>
        </p:nvSpPr>
        <p:spPr>
          <a:xfrm>
            <a:off x="2117344"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9" name="Shape 319"/>
          <p:cNvSpPr/>
          <p:nvPr/>
        </p:nvSpPr>
        <p:spPr>
          <a:xfrm>
            <a:off x="16698382" y="4885345"/>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A built-in instant messaging service allows users to communicate with friends easily without ever having to leave the app.</a:t>
            </a:r>
          </a:p>
        </p:txBody>
      </p:sp>
      <p:sp>
        <p:nvSpPr>
          <p:cNvPr id="320" name="Shape 320"/>
          <p:cNvSpPr/>
          <p:nvPr/>
        </p:nvSpPr>
        <p:spPr>
          <a:xfrm>
            <a:off x="15556469" y="413278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1" name="Shape 321"/>
          <p:cNvSpPr/>
          <p:nvPr/>
        </p:nvSpPr>
        <p:spPr>
          <a:xfrm>
            <a:off x="16698382" y="4305142"/>
            <a:ext cx="37382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Instant Messaging</a:t>
            </a:r>
          </a:p>
        </p:txBody>
      </p:sp>
      <p:sp>
        <p:nvSpPr>
          <p:cNvPr id="322" name="Shape 322"/>
          <p:cNvSpPr/>
          <p:nvPr/>
        </p:nvSpPr>
        <p:spPr>
          <a:xfrm>
            <a:off x="16698382" y="7803305"/>
            <a:ext cx="5794648" cy="246747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NEXT allows users to create a personal avatar that is displayed when meeting and playing with other players. Avatars are fully customizable from eye colors to the color of their jersey.</a:t>
            </a:r>
          </a:p>
        </p:txBody>
      </p:sp>
      <p:sp>
        <p:nvSpPr>
          <p:cNvPr id="323" name="Shape 323"/>
          <p:cNvSpPr/>
          <p:nvPr/>
        </p:nvSpPr>
        <p:spPr>
          <a:xfrm>
            <a:off x="15556469" y="705074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4" name="Shape 324"/>
          <p:cNvSpPr/>
          <p:nvPr/>
        </p:nvSpPr>
        <p:spPr>
          <a:xfrm>
            <a:off x="16698382" y="7223102"/>
            <a:ext cx="30441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Custom Avatar</a:t>
            </a:r>
            <a:endParaRPr dirty="0"/>
          </a:p>
        </p:txBody>
      </p:sp>
      <p:pic>
        <p:nvPicPr>
          <p:cNvPr id="11" name="Picture 10">
            <a:extLst>
              <a:ext uri="{FF2B5EF4-FFF2-40B4-BE49-F238E27FC236}">
                <a16:creationId xmlns:a16="http://schemas.microsoft.com/office/drawing/2014/main" id="{CE274F10-4C8C-4223-905B-18A2DAD52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9" name="Picture 8">
            <a:extLst>
              <a:ext uri="{FF2B5EF4-FFF2-40B4-BE49-F238E27FC236}">
                <a16:creationId xmlns:a16="http://schemas.microsoft.com/office/drawing/2014/main" id="{482F12E2-9B99-4F8B-B6D7-D6E2B1E963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13" name="Picture 12">
            <a:extLst>
              <a:ext uri="{FF2B5EF4-FFF2-40B4-BE49-F238E27FC236}">
                <a16:creationId xmlns:a16="http://schemas.microsoft.com/office/drawing/2014/main" id="{F969DC28-2818-4415-A8C6-E68C5DAD03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sp>
        <p:nvSpPr>
          <p:cNvPr id="35" name="Shape 318">
            <a:extLst>
              <a:ext uri="{FF2B5EF4-FFF2-40B4-BE49-F238E27FC236}">
                <a16:creationId xmlns:a16="http://schemas.microsoft.com/office/drawing/2014/main" id="{6998A114-5B0F-4D73-981C-ABEFCEF87F1E}"/>
              </a:ext>
            </a:extLst>
          </p:cNvPr>
          <p:cNvSpPr/>
          <p:nvPr/>
        </p:nvSpPr>
        <p:spPr>
          <a:xfrm>
            <a:off x="14079258" y="9092070"/>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6" name="Shape 318">
            <a:extLst>
              <a:ext uri="{FF2B5EF4-FFF2-40B4-BE49-F238E27FC236}">
                <a16:creationId xmlns:a16="http://schemas.microsoft.com/office/drawing/2014/main" id="{4C3205B4-8D0F-4087-BC83-2D6A3FED8DE1}"/>
              </a:ext>
            </a:extLst>
          </p:cNvPr>
          <p:cNvSpPr/>
          <p:nvPr/>
        </p:nvSpPr>
        <p:spPr>
          <a:xfrm>
            <a:off x="15782843" y="439873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7" name="Shape 318">
            <a:extLst>
              <a:ext uri="{FF2B5EF4-FFF2-40B4-BE49-F238E27FC236}">
                <a16:creationId xmlns:a16="http://schemas.microsoft.com/office/drawing/2014/main" id="{A656D268-6839-4B91-B426-E9BD57BD88B3}"/>
              </a:ext>
            </a:extLst>
          </p:cNvPr>
          <p:cNvSpPr/>
          <p:nvPr/>
        </p:nvSpPr>
        <p:spPr>
          <a:xfrm>
            <a:off x="15782842"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Tree>
    <p:extLst>
      <p:ext uri="{BB962C8B-B14F-4D97-AF65-F5344CB8AC3E}">
        <p14:creationId xmlns:p14="http://schemas.microsoft.com/office/powerpoint/2010/main" val="8328847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15</a:t>
            </a:fld>
            <a:endParaRPr/>
          </a:p>
        </p:txBody>
      </p:sp>
      <p:sp>
        <p:nvSpPr>
          <p:cNvPr id="308" name="Shape 308"/>
          <p:cNvSpPr/>
          <p:nvPr/>
        </p:nvSpPr>
        <p:spPr>
          <a:xfrm>
            <a:off x="-30390" y="3221283"/>
            <a:ext cx="24444781" cy="7049498"/>
          </a:xfrm>
          <a:prstGeom prst="rect">
            <a:avLst/>
          </a:prstGeom>
          <a:solidFill>
            <a:srgbClr val="404049"/>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15" name="Picture 14">
            <a:extLst>
              <a:ext uri="{FF2B5EF4-FFF2-40B4-BE49-F238E27FC236}">
                <a16:creationId xmlns:a16="http://schemas.microsoft.com/office/drawing/2014/main" id="{0D9C08E3-82F8-4710-BA77-3FF9501B3B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sp>
        <p:nvSpPr>
          <p:cNvPr id="311" name="Shape 311"/>
          <p:cNvSpPr/>
          <p:nvPr/>
        </p:nvSpPr>
        <p:spPr>
          <a:xfrm>
            <a:off x="3032883" y="4898318"/>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Stay updated with NEXT’s live feed. Live feed consists of posts from various professional basketball associations’, organizations’, and players’ social media. </a:t>
            </a:r>
          </a:p>
        </p:txBody>
      </p:sp>
      <p:sp>
        <p:nvSpPr>
          <p:cNvPr id="312" name="Shape 312"/>
          <p:cNvSpPr/>
          <p:nvPr/>
        </p:nvSpPr>
        <p:spPr>
          <a:xfrm>
            <a:off x="1890969" y="4145755"/>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3" name="Shape 313"/>
          <p:cNvSpPr/>
          <p:nvPr/>
        </p:nvSpPr>
        <p:spPr>
          <a:xfrm>
            <a:off x="3032883" y="4318115"/>
            <a:ext cx="4852290"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Live Basketball Updates</a:t>
            </a:r>
          </a:p>
        </p:txBody>
      </p:sp>
      <p:sp>
        <p:nvSpPr>
          <p:cNvPr id="314" name="Shape 314"/>
          <p:cNvSpPr/>
          <p:nvPr/>
        </p:nvSpPr>
        <p:spPr>
          <a:xfrm>
            <a:off x="3032883" y="7816277"/>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a:t>Navigate from home, work, or wherever using NEXT’s built-in navigation service; allowing users to navigate to basketball courts without ever leaving the app.</a:t>
            </a:r>
            <a:endParaRPr dirty="0"/>
          </a:p>
        </p:txBody>
      </p:sp>
      <p:sp>
        <p:nvSpPr>
          <p:cNvPr id="315" name="Shape 315"/>
          <p:cNvSpPr/>
          <p:nvPr/>
        </p:nvSpPr>
        <p:spPr>
          <a:xfrm>
            <a:off x="1890969" y="7063714"/>
            <a:ext cx="828087"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16" name="Shape 316"/>
          <p:cNvSpPr/>
          <p:nvPr/>
        </p:nvSpPr>
        <p:spPr>
          <a:xfrm>
            <a:off x="3032883" y="7236074"/>
            <a:ext cx="2242602"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Navigation</a:t>
            </a:r>
            <a:endParaRPr dirty="0"/>
          </a:p>
        </p:txBody>
      </p:sp>
      <p:sp>
        <p:nvSpPr>
          <p:cNvPr id="317" name="Shape 317"/>
          <p:cNvSpPr/>
          <p:nvPr/>
        </p:nvSpPr>
        <p:spPr>
          <a:xfrm>
            <a:off x="2117344" y="4398740"/>
            <a:ext cx="375337" cy="285027"/>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8" name="Shape 318"/>
          <p:cNvSpPr/>
          <p:nvPr/>
        </p:nvSpPr>
        <p:spPr>
          <a:xfrm>
            <a:off x="2117344"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19" name="Shape 319"/>
          <p:cNvSpPr/>
          <p:nvPr/>
        </p:nvSpPr>
        <p:spPr>
          <a:xfrm>
            <a:off x="16698382" y="4885345"/>
            <a:ext cx="5794649" cy="168392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A built-in instant messaging service allows users to communicate with friends easily without ever having to leave the app.</a:t>
            </a:r>
          </a:p>
        </p:txBody>
      </p:sp>
      <p:sp>
        <p:nvSpPr>
          <p:cNvPr id="320" name="Shape 320"/>
          <p:cNvSpPr/>
          <p:nvPr/>
        </p:nvSpPr>
        <p:spPr>
          <a:xfrm>
            <a:off x="15556469" y="4132782"/>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1" name="Shape 321"/>
          <p:cNvSpPr/>
          <p:nvPr/>
        </p:nvSpPr>
        <p:spPr>
          <a:xfrm>
            <a:off x="16698382" y="4305142"/>
            <a:ext cx="37382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Instant Messaging</a:t>
            </a:r>
          </a:p>
        </p:txBody>
      </p:sp>
      <p:sp>
        <p:nvSpPr>
          <p:cNvPr id="322" name="Shape 322"/>
          <p:cNvSpPr/>
          <p:nvPr/>
        </p:nvSpPr>
        <p:spPr>
          <a:xfrm>
            <a:off x="16698382" y="7803305"/>
            <a:ext cx="5794648" cy="246747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NEXT allows users to create a personal avatar that is displayed when meeting and playing with other players. Avatars are fully customizable from eye colors to the color of their jersey.</a:t>
            </a:r>
          </a:p>
        </p:txBody>
      </p:sp>
      <p:sp>
        <p:nvSpPr>
          <p:cNvPr id="323" name="Shape 323"/>
          <p:cNvSpPr/>
          <p:nvPr/>
        </p:nvSpPr>
        <p:spPr>
          <a:xfrm>
            <a:off x="15556469" y="7050742"/>
            <a:ext cx="828086" cy="828086"/>
          </a:xfrm>
          <a:prstGeom prst="ellipse">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324" name="Shape 324"/>
          <p:cNvSpPr/>
          <p:nvPr/>
        </p:nvSpPr>
        <p:spPr>
          <a:xfrm>
            <a:off x="16698382" y="7223102"/>
            <a:ext cx="3044103"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Custom Avatar</a:t>
            </a:r>
            <a:endParaRPr dirty="0"/>
          </a:p>
        </p:txBody>
      </p:sp>
      <p:pic>
        <p:nvPicPr>
          <p:cNvPr id="7" name="Picture 6">
            <a:extLst>
              <a:ext uri="{FF2B5EF4-FFF2-40B4-BE49-F238E27FC236}">
                <a16:creationId xmlns:a16="http://schemas.microsoft.com/office/drawing/2014/main" id="{310F5E14-B887-4385-AA36-C8266524C3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5" name="Picture 4">
            <a:extLst>
              <a:ext uri="{FF2B5EF4-FFF2-40B4-BE49-F238E27FC236}">
                <a16:creationId xmlns:a16="http://schemas.microsoft.com/office/drawing/2014/main" id="{AD382973-23E3-485A-AC7C-47D25E0F1B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9" name="Picture 8">
            <a:extLst>
              <a:ext uri="{FF2B5EF4-FFF2-40B4-BE49-F238E27FC236}">
                <a16:creationId xmlns:a16="http://schemas.microsoft.com/office/drawing/2014/main" id="{9A5266F5-BC37-4130-AAB8-8A3548EA76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13" name="Picture 12">
            <a:extLst>
              <a:ext uri="{FF2B5EF4-FFF2-40B4-BE49-F238E27FC236}">
                <a16:creationId xmlns:a16="http://schemas.microsoft.com/office/drawing/2014/main" id="{49C89689-13E6-4A10-8C3E-820BBD425E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pic>
        <p:nvPicPr>
          <p:cNvPr id="3" name="Picture 2">
            <a:extLst>
              <a:ext uri="{FF2B5EF4-FFF2-40B4-BE49-F238E27FC236}">
                <a16:creationId xmlns:a16="http://schemas.microsoft.com/office/drawing/2014/main" id="{C7DC10E9-C3D2-4798-8DA0-2CD04AFB29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34000" y="0"/>
            <a:ext cx="13716000" cy="13716000"/>
          </a:xfrm>
          <a:prstGeom prst="rect">
            <a:avLst/>
          </a:prstGeom>
        </p:spPr>
      </p:pic>
      <p:sp>
        <p:nvSpPr>
          <p:cNvPr id="34" name="Shape 318">
            <a:extLst>
              <a:ext uri="{FF2B5EF4-FFF2-40B4-BE49-F238E27FC236}">
                <a16:creationId xmlns:a16="http://schemas.microsoft.com/office/drawing/2014/main" id="{FA57C7DA-A1A4-4AAF-81DF-B53A23868F00}"/>
              </a:ext>
            </a:extLst>
          </p:cNvPr>
          <p:cNvSpPr/>
          <p:nvPr/>
        </p:nvSpPr>
        <p:spPr>
          <a:xfrm>
            <a:off x="15782843" y="439873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
        <p:nvSpPr>
          <p:cNvPr id="35" name="Shape 318">
            <a:extLst>
              <a:ext uri="{FF2B5EF4-FFF2-40B4-BE49-F238E27FC236}">
                <a16:creationId xmlns:a16="http://schemas.microsoft.com/office/drawing/2014/main" id="{33A136DD-817D-43FF-AEE8-967C156274E2}"/>
              </a:ext>
            </a:extLst>
          </p:cNvPr>
          <p:cNvSpPr/>
          <p:nvPr/>
        </p:nvSpPr>
        <p:spPr>
          <a:xfrm>
            <a:off x="15782842" y="7316699"/>
            <a:ext cx="375337" cy="285028"/>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393941"/>
          </a:solidFill>
          <a:ln w="3175">
            <a:miter lim="400000"/>
          </a:ln>
        </p:spPr>
        <p:txBody>
          <a:bodyPr lIns="45719" rIns="45719" anchor="ctr"/>
          <a:lstStyle/>
          <a:p>
            <a:pPr algn="l" defTabSz="914400">
              <a:defRPr sz="1800">
                <a:solidFill>
                  <a:srgbClr val="000000"/>
                </a:solidFill>
                <a:latin typeface="Roboto Regular"/>
                <a:ea typeface="Roboto Regular"/>
                <a:cs typeface="Roboto Regular"/>
                <a:sym typeface="Roboto Regular"/>
              </a:defRPr>
            </a:pPr>
            <a:endParaRPr/>
          </a:p>
        </p:txBody>
      </p:sp>
    </p:spTree>
    <p:extLst>
      <p:ext uri="{BB962C8B-B14F-4D97-AF65-F5344CB8AC3E}">
        <p14:creationId xmlns:p14="http://schemas.microsoft.com/office/powerpoint/2010/main" val="33525217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App</a:t>
            </a:r>
          </a:p>
          <a:p>
            <a:r>
              <a:rPr lang="en-US" dirty="0"/>
              <a:t>Monetization</a:t>
            </a:r>
            <a:endParaRPr dirty="0"/>
          </a:p>
        </p:txBody>
      </p:sp>
      <p:sp>
        <p:nvSpPr>
          <p:cNvPr id="227" name="Shape 227"/>
          <p:cNvSpPr/>
          <p:nvPr/>
        </p:nvSpPr>
        <p:spPr>
          <a:xfrm>
            <a:off x="2382135" y="6357655"/>
            <a:ext cx="10864838"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marL="342900" indent="-342900">
              <a:lnSpc>
                <a:spcPct val="200000"/>
              </a:lnSpc>
              <a:buFont typeface="Arial" panose="020B0604020202020204" pitchFamily="34" charset="0"/>
              <a:buChar char="•"/>
            </a:pPr>
            <a:r>
              <a:rPr lang="en-US" sz="2800" dirty="0">
                <a:solidFill>
                  <a:srgbClr val="393939"/>
                </a:solidFill>
              </a:rPr>
              <a:t>US mobile app advertising revenues in 2017 was $33 billion</a:t>
            </a:r>
          </a:p>
          <a:p>
            <a:pPr marL="342900" indent="-342900">
              <a:lnSpc>
                <a:spcPct val="200000"/>
              </a:lnSpc>
              <a:buFont typeface="Arial" panose="020B0604020202020204" pitchFamily="34" charset="0"/>
              <a:buChar char="•"/>
            </a:pPr>
            <a:r>
              <a:rPr lang="en-US" sz="2800" dirty="0">
                <a:solidFill>
                  <a:srgbClr val="393939"/>
                </a:solidFill>
              </a:rPr>
              <a:t>Worldwide In-app purchase revenues in 2017 was $37 billion</a:t>
            </a:r>
          </a:p>
          <a:p>
            <a:pPr marL="342900" indent="-342900">
              <a:lnSpc>
                <a:spcPct val="200000"/>
              </a:lnSpc>
              <a:buFont typeface="Arial" panose="020B0604020202020204" pitchFamily="34" charset="0"/>
              <a:buChar char="•"/>
            </a:pPr>
            <a:r>
              <a:rPr lang="en-US" sz="2800" dirty="0">
                <a:solidFill>
                  <a:srgbClr val="393939"/>
                </a:solidFill>
              </a:rPr>
              <a:t>Average amount spent per active iPhone is $58</a:t>
            </a:r>
          </a:p>
          <a:p>
            <a:pPr marL="342900" indent="-342900">
              <a:lnSpc>
                <a:spcPct val="200000"/>
              </a:lnSpc>
              <a:buFont typeface="Arial" panose="020B0604020202020204" pitchFamily="34" charset="0"/>
              <a:buChar char="•"/>
            </a:pPr>
            <a:r>
              <a:rPr lang="en-US" sz="2800" dirty="0">
                <a:solidFill>
                  <a:srgbClr val="393939"/>
                </a:solidFill>
              </a:rPr>
              <a:t>68.8% of </a:t>
            </a:r>
            <a:r>
              <a:rPr lang="en-US" sz="2800" dirty="0" err="1">
                <a:solidFill>
                  <a:srgbClr val="393939"/>
                </a:solidFill>
              </a:rPr>
              <a:t>Fortnite</a:t>
            </a:r>
            <a:r>
              <a:rPr lang="en-US" sz="2800" dirty="0">
                <a:solidFill>
                  <a:srgbClr val="393939"/>
                </a:solidFill>
              </a:rPr>
              <a:t> players have made in-game purchases</a:t>
            </a:r>
          </a:p>
          <a:p>
            <a:pPr marL="342900" indent="-342900">
              <a:lnSpc>
                <a:spcPct val="200000"/>
              </a:lnSpc>
              <a:buFont typeface="Arial" panose="020B0604020202020204" pitchFamily="34" charset="0"/>
              <a:buChar char="•"/>
            </a:pPr>
            <a:r>
              <a:rPr lang="en-US" sz="2800" dirty="0">
                <a:solidFill>
                  <a:srgbClr val="393939"/>
                </a:solidFill>
              </a:rPr>
              <a:t>Average spending on </a:t>
            </a:r>
            <a:r>
              <a:rPr lang="en-US" sz="2800" dirty="0" err="1">
                <a:solidFill>
                  <a:srgbClr val="393939"/>
                </a:solidFill>
              </a:rPr>
              <a:t>Fortnite</a:t>
            </a:r>
            <a:r>
              <a:rPr lang="en-US" sz="2800" dirty="0">
                <a:solidFill>
                  <a:srgbClr val="393939"/>
                </a:solidFill>
              </a:rPr>
              <a:t> is $84.67</a:t>
            </a:r>
          </a:p>
          <a:p>
            <a:pPr marL="342900" indent="-342900">
              <a:lnSpc>
                <a:spcPct val="200000"/>
              </a:lnSpc>
              <a:buFont typeface="Arial" panose="020B0604020202020204" pitchFamily="34" charset="0"/>
              <a:buChar char="•"/>
            </a:pPr>
            <a:r>
              <a:rPr lang="en-US" sz="2800" dirty="0">
                <a:solidFill>
                  <a:srgbClr val="393939"/>
                </a:solidFill>
              </a:rPr>
              <a:t>58.9% of all </a:t>
            </a:r>
            <a:r>
              <a:rPr lang="en-US" sz="2800" dirty="0" err="1">
                <a:solidFill>
                  <a:srgbClr val="393939"/>
                </a:solidFill>
              </a:rPr>
              <a:t>Fortnite</a:t>
            </a:r>
            <a:r>
              <a:rPr lang="en-US" sz="2800" dirty="0">
                <a:solidFill>
                  <a:srgbClr val="393939"/>
                </a:solidFill>
              </a:rPr>
              <a:t> purchases were on in-game character outfits </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a:t>
            </a:fld>
            <a:endParaRPr/>
          </a:p>
        </p:txBody>
      </p:sp>
      <p:sp>
        <p:nvSpPr>
          <p:cNvPr id="229" name="Shape 229"/>
          <p:cNvSpPr/>
          <p:nvPr/>
        </p:nvSpPr>
        <p:spPr>
          <a:xfrm>
            <a:off x="2402446" y="5869186"/>
            <a:ext cx="805298" cy="0"/>
          </a:xfrm>
          <a:prstGeom prst="line">
            <a:avLst/>
          </a:prstGeom>
          <a:ln w="50800">
            <a:solidFill>
              <a:schemeClr val="accent1">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230">
            <a:extLst>
              <a:ext uri="{FF2B5EF4-FFF2-40B4-BE49-F238E27FC236}">
                <a16:creationId xmlns:a16="http://schemas.microsoft.com/office/drawing/2014/main" id="{F41A53AB-BBBE-4F1B-9BD9-A5123154E6A9}"/>
              </a:ext>
            </a:extLst>
          </p:cNvPr>
          <p:cNvSpPr/>
          <p:nvPr/>
        </p:nvSpPr>
        <p:spPr>
          <a:xfrm>
            <a:off x="15493521" y="0"/>
            <a:ext cx="7030802" cy="13748528"/>
          </a:xfrm>
          <a:prstGeom prst="rect">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graphicFrame>
        <p:nvGraphicFramePr>
          <p:cNvPr id="9" name="Diagram 8">
            <a:extLst>
              <a:ext uri="{FF2B5EF4-FFF2-40B4-BE49-F238E27FC236}">
                <a16:creationId xmlns:a16="http://schemas.microsoft.com/office/drawing/2014/main" id="{79610E54-7742-4E9F-A8AB-55E8440586C1}"/>
              </a:ext>
            </a:extLst>
          </p:cNvPr>
          <p:cNvGraphicFramePr/>
          <p:nvPr>
            <p:extLst>
              <p:ext uri="{D42A27DB-BD31-4B8C-83A1-F6EECF244321}">
                <p14:modId xmlns:p14="http://schemas.microsoft.com/office/powerpoint/2010/main" val="113523048"/>
              </p:ext>
            </p:extLst>
          </p:nvPr>
        </p:nvGraphicFramePr>
        <p:xfrm>
          <a:off x="10635597" y="1455597"/>
          <a:ext cx="16256000" cy="108373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317F085D-E0EE-4CA8-8E8F-48263553122A}"/>
              </a:ext>
            </a:extLst>
          </p:cNvPr>
          <p:cNvSpPr txBox="1"/>
          <p:nvPr/>
        </p:nvSpPr>
        <p:spPr>
          <a:xfrm>
            <a:off x="799667" y="13115273"/>
            <a:ext cx="5783635" cy="430887"/>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algn="l"/>
            <a:r>
              <a:rPr lang="en-US" dirty="0"/>
              <a:t>* Sources | Sense Tower, </a:t>
            </a:r>
            <a:r>
              <a:rPr lang="en-US" dirty="0" err="1"/>
              <a:t>Lendedu</a:t>
            </a:r>
            <a:r>
              <a:rPr lang="en-US" dirty="0"/>
              <a:t>, Statista</a:t>
            </a:r>
            <a:endParaRPr kumimoji="0" lang="en-US" sz="2300" b="0" i="0" u="none" strike="noStrike" cap="none" spc="0" normalizeH="0" baseline="0" dirty="0">
              <a:ln>
                <a:noFill/>
              </a:ln>
              <a:solidFill>
                <a:srgbClr val="A6A7AC"/>
              </a:solidFill>
              <a:effectLst/>
              <a:uFillTx/>
              <a:latin typeface="PT Sans"/>
              <a:ea typeface="PT Sans"/>
              <a:cs typeface="PT Sans"/>
              <a:sym typeface="PT Sans"/>
            </a:endParaRPr>
          </a:p>
        </p:txBody>
      </p:sp>
    </p:spTree>
    <p:extLst>
      <p:ext uri="{BB962C8B-B14F-4D97-AF65-F5344CB8AC3E}">
        <p14:creationId xmlns:p14="http://schemas.microsoft.com/office/powerpoint/2010/main" val="25234931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App</a:t>
            </a:r>
          </a:p>
          <a:p>
            <a:r>
              <a:rPr lang="en-US" dirty="0"/>
              <a:t>Monetization</a:t>
            </a:r>
            <a:endParaRPr dirty="0"/>
          </a:p>
        </p:txBody>
      </p:sp>
      <p:sp>
        <p:nvSpPr>
          <p:cNvPr id="227" name="Shape 227"/>
          <p:cNvSpPr/>
          <p:nvPr/>
        </p:nvSpPr>
        <p:spPr>
          <a:xfrm>
            <a:off x="2382135" y="6357655"/>
            <a:ext cx="10864838"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marL="342900" indent="-342900">
              <a:lnSpc>
                <a:spcPct val="200000"/>
              </a:lnSpc>
              <a:buFont typeface="Arial" panose="020B0604020202020204" pitchFamily="34" charset="0"/>
              <a:buChar char="•"/>
            </a:pPr>
            <a:r>
              <a:rPr lang="en-US" sz="2800" dirty="0">
                <a:solidFill>
                  <a:srgbClr val="393939"/>
                </a:solidFill>
              </a:rPr>
              <a:t>US mobile app advertising revenues in 2017 was $33 billion</a:t>
            </a:r>
          </a:p>
          <a:p>
            <a:pPr marL="342900" indent="-342900">
              <a:lnSpc>
                <a:spcPct val="200000"/>
              </a:lnSpc>
              <a:buFont typeface="Arial" panose="020B0604020202020204" pitchFamily="34" charset="0"/>
              <a:buChar char="•"/>
            </a:pPr>
            <a:r>
              <a:rPr lang="en-US" sz="2800" dirty="0">
                <a:solidFill>
                  <a:srgbClr val="393939"/>
                </a:solidFill>
              </a:rPr>
              <a:t>Worldwide In-app purchase revenues in 2017 was $37 billion</a:t>
            </a:r>
          </a:p>
          <a:p>
            <a:pPr marL="342900" indent="-342900">
              <a:lnSpc>
                <a:spcPct val="200000"/>
              </a:lnSpc>
              <a:buFont typeface="Arial" panose="020B0604020202020204" pitchFamily="34" charset="0"/>
              <a:buChar char="•"/>
            </a:pPr>
            <a:r>
              <a:rPr lang="en-US" sz="2800" dirty="0">
                <a:solidFill>
                  <a:srgbClr val="393939"/>
                </a:solidFill>
              </a:rPr>
              <a:t>Average amount spent per active iPhone is $58</a:t>
            </a:r>
          </a:p>
          <a:p>
            <a:pPr marL="342900" indent="-342900">
              <a:lnSpc>
                <a:spcPct val="200000"/>
              </a:lnSpc>
              <a:buFont typeface="Arial" panose="020B0604020202020204" pitchFamily="34" charset="0"/>
              <a:buChar char="•"/>
            </a:pPr>
            <a:r>
              <a:rPr lang="en-US" sz="2800" dirty="0">
                <a:solidFill>
                  <a:srgbClr val="393939"/>
                </a:solidFill>
              </a:rPr>
              <a:t>68.8% of </a:t>
            </a:r>
            <a:r>
              <a:rPr lang="en-US" sz="2800" dirty="0" err="1">
                <a:solidFill>
                  <a:srgbClr val="393939"/>
                </a:solidFill>
              </a:rPr>
              <a:t>Fortnite</a:t>
            </a:r>
            <a:r>
              <a:rPr lang="en-US" sz="2800" dirty="0">
                <a:solidFill>
                  <a:srgbClr val="393939"/>
                </a:solidFill>
              </a:rPr>
              <a:t> players have made in-game purchases</a:t>
            </a:r>
          </a:p>
          <a:p>
            <a:pPr marL="342900" indent="-342900">
              <a:lnSpc>
                <a:spcPct val="200000"/>
              </a:lnSpc>
              <a:buFont typeface="Arial" panose="020B0604020202020204" pitchFamily="34" charset="0"/>
              <a:buChar char="•"/>
            </a:pPr>
            <a:r>
              <a:rPr lang="en-US" sz="2800" dirty="0">
                <a:solidFill>
                  <a:srgbClr val="393939"/>
                </a:solidFill>
              </a:rPr>
              <a:t>Average spending on </a:t>
            </a:r>
            <a:r>
              <a:rPr lang="en-US" sz="2800" dirty="0" err="1">
                <a:solidFill>
                  <a:srgbClr val="393939"/>
                </a:solidFill>
              </a:rPr>
              <a:t>Fortnite</a:t>
            </a:r>
            <a:r>
              <a:rPr lang="en-US" sz="2800" dirty="0">
                <a:solidFill>
                  <a:srgbClr val="393939"/>
                </a:solidFill>
              </a:rPr>
              <a:t> is $84.67</a:t>
            </a:r>
          </a:p>
          <a:p>
            <a:pPr marL="342900" indent="-342900">
              <a:lnSpc>
                <a:spcPct val="200000"/>
              </a:lnSpc>
              <a:buFont typeface="Arial" panose="020B0604020202020204" pitchFamily="34" charset="0"/>
              <a:buChar char="•"/>
            </a:pPr>
            <a:r>
              <a:rPr lang="en-US" sz="2800" dirty="0">
                <a:solidFill>
                  <a:srgbClr val="393939"/>
                </a:solidFill>
              </a:rPr>
              <a:t>58.9% of all </a:t>
            </a:r>
            <a:r>
              <a:rPr lang="en-US" sz="2800" dirty="0" err="1">
                <a:solidFill>
                  <a:srgbClr val="393939"/>
                </a:solidFill>
              </a:rPr>
              <a:t>Fortnite</a:t>
            </a:r>
            <a:r>
              <a:rPr lang="en-US" sz="2800" dirty="0">
                <a:solidFill>
                  <a:srgbClr val="393939"/>
                </a:solidFill>
              </a:rPr>
              <a:t> purchases were on in-game character outfits </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a:t>
            </a:fld>
            <a:endParaRPr/>
          </a:p>
        </p:txBody>
      </p:sp>
      <p:sp>
        <p:nvSpPr>
          <p:cNvPr id="229" name="Shape 229"/>
          <p:cNvSpPr/>
          <p:nvPr/>
        </p:nvSpPr>
        <p:spPr>
          <a:xfrm>
            <a:off x="2402446" y="5869186"/>
            <a:ext cx="805298" cy="0"/>
          </a:xfrm>
          <a:prstGeom prst="line">
            <a:avLst/>
          </a:prstGeom>
          <a:ln w="50800">
            <a:solidFill>
              <a:schemeClr val="accent1">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230">
            <a:extLst>
              <a:ext uri="{FF2B5EF4-FFF2-40B4-BE49-F238E27FC236}">
                <a16:creationId xmlns:a16="http://schemas.microsoft.com/office/drawing/2014/main" id="{F41A53AB-BBBE-4F1B-9BD9-A5123154E6A9}"/>
              </a:ext>
            </a:extLst>
          </p:cNvPr>
          <p:cNvSpPr/>
          <p:nvPr/>
        </p:nvSpPr>
        <p:spPr>
          <a:xfrm>
            <a:off x="15493521" y="0"/>
            <a:ext cx="7030802" cy="13748528"/>
          </a:xfrm>
          <a:prstGeom prst="rect">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9" name="TextBox 8">
            <a:extLst>
              <a:ext uri="{FF2B5EF4-FFF2-40B4-BE49-F238E27FC236}">
                <a16:creationId xmlns:a16="http://schemas.microsoft.com/office/drawing/2014/main" id="{E09BA2D2-8794-4985-98C3-0A91C377405D}"/>
              </a:ext>
            </a:extLst>
          </p:cNvPr>
          <p:cNvSpPr txBox="1"/>
          <p:nvPr/>
        </p:nvSpPr>
        <p:spPr>
          <a:xfrm>
            <a:off x="799667" y="13115273"/>
            <a:ext cx="5783635" cy="430887"/>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algn="l"/>
            <a:r>
              <a:rPr lang="en-US" dirty="0"/>
              <a:t>* Sources | Sense Tower, </a:t>
            </a:r>
            <a:r>
              <a:rPr lang="en-US" dirty="0" err="1"/>
              <a:t>Lendedu</a:t>
            </a:r>
            <a:r>
              <a:rPr lang="en-US" dirty="0"/>
              <a:t>, Statista</a:t>
            </a:r>
            <a:endParaRPr kumimoji="0" lang="en-US" sz="2300" b="0" i="0" u="none" strike="noStrike" cap="none" spc="0" normalizeH="0" baseline="0" dirty="0">
              <a:ln>
                <a:noFill/>
              </a:ln>
              <a:solidFill>
                <a:srgbClr val="A6A7AC"/>
              </a:solidFill>
              <a:effectLst/>
              <a:uFillTx/>
              <a:latin typeface="PT Sans"/>
              <a:ea typeface="PT Sans"/>
              <a:cs typeface="PT Sans"/>
              <a:sym typeface="PT Sans"/>
            </a:endParaRPr>
          </a:p>
        </p:txBody>
      </p:sp>
      <p:pic>
        <p:nvPicPr>
          <p:cNvPr id="10" name="Picture 9">
            <a:extLst>
              <a:ext uri="{FF2B5EF4-FFF2-40B4-BE49-F238E27FC236}">
                <a16:creationId xmlns:a16="http://schemas.microsoft.com/office/drawing/2014/main" id="{689A4B35-43F3-4609-BBD0-4C5446C57A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50922" y="0"/>
            <a:ext cx="13716000" cy="13716000"/>
          </a:xfrm>
          <a:prstGeom prst="rect">
            <a:avLst/>
          </a:prstGeom>
        </p:spPr>
      </p:pic>
    </p:spTree>
    <p:extLst>
      <p:ext uri="{BB962C8B-B14F-4D97-AF65-F5344CB8AC3E}">
        <p14:creationId xmlns:p14="http://schemas.microsoft.com/office/powerpoint/2010/main" val="3382706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Shape 8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18</a:t>
            </a:fld>
            <a:endParaRPr/>
          </a:p>
        </p:txBody>
      </p:sp>
      <p:sp>
        <p:nvSpPr>
          <p:cNvPr id="82" name="Shape 82"/>
          <p:cNvSpPr/>
          <p:nvPr/>
        </p:nvSpPr>
        <p:spPr>
          <a:xfrm flipH="1">
            <a:off x="1045064" y="-357184"/>
            <a:ext cx="1" cy="5328019"/>
          </a:xfrm>
          <a:prstGeom prst="line">
            <a:avLst/>
          </a:prstGeom>
          <a:ln w="50800">
            <a:solidFill>
              <a:srgbClr val="F56C2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3" name="Shape 83"/>
          <p:cNvSpPr/>
          <p:nvPr/>
        </p:nvSpPr>
        <p:spPr>
          <a:xfrm>
            <a:off x="2120172" y="2205225"/>
            <a:ext cx="3878924"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84" name="Shape 84"/>
          <p:cNvSpPr/>
          <p:nvPr/>
        </p:nvSpPr>
        <p:spPr>
          <a:xfrm>
            <a:off x="2109140" y="2792183"/>
            <a:ext cx="9099673" cy="316884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F4F5F7"/>
                </a:solidFill>
                <a:latin typeface="Montserrat-SemiBold"/>
                <a:ea typeface="Montserrat-SemiBold"/>
                <a:cs typeface="Montserrat-SemiBold"/>
                <a:sym typeface="Montserrat-SemiBold"/>
              </a:defRPr>
            </a:lvl1pPr>
          </a:lstStyle>
          <a:p>
            <a:r>
              <a:rPr lang="en-US" dirty="0"/>
              <a:t>Future</a:t>
            </a:r>
          </a:p>
          <a:p>
            <a:r>
              <a:rPr lang="en-US" dirty="0"/>
              <a:t>Updates</a:t>
            </a:r>
            <a:endParaRPr dirty="0"/>
          </a:p>
        </p:txBody>
      </p:sp>
      <p:grpSp>
        <p:nvGrpSpPr>
          <p:cNvPr id="89" name="Group 89"/>
          <p:cNvGrpSpPr/>
          <p:nvPr/>
        </p:nvGrpSpPr>
        <p:grpSpPr>
          <a:xfrm>
            <a:off x="2163066" y="6645538"/>
            <a:ext cx="9605935" cy="2232746"/>
            <a:chOff x="0" y="0"/>
            <a:chExt cx="9605934" cy="2232745"/>
          </a:xfrm>
        </p:grpSpPr>
        <p:sp>
          <p:nvSpPr>
            <p:cNvPr id="85" name="Shape 85"/>
            <p:cNvSpPr/>
            <p:nvPr/>
          </p:nvSpPr>
          <p:spPr>
            <a:xfrm>
              <a:off x="1141914" y="752562"/>
              <a:ext cx="8464020" cy="148018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rmAutofit/>
            </a:bodyPr>
            <a:lstStyle/>
            <a:p>
              <a:r>
                <a:rPr lang="en-US" dirty="0"/>
                <a:t>Live stories will allow users to share pictures and videos during their time at basketball courts. Content will be filtered and monitored to ensure appropriate material.</a:t>
              </a:r>
              <a:endParaRPr dirty="0"/>
            </a:p>
          </p:txBody>
        </p:sp>
        <p:sp>
          <p:nvSpPr>
            <p:cNvPr id="86" name="Shape 86"/>
            <p:cNvSpPr/>
            <p:nvPr/>
          </p:nvSpPr>
          <p:spPr>
            <a:xfrm>
              <a:off x="0" y="0"/>
              <a:ext cx="828086" cy="828086"/>
            </a:xfrm>
            <a:prstGeom prst="ellipse">
              <a:avLst/>
            </a:prstGeom>
            <a:solidFill>
              <a:srgbClr val="F56C2E"/>
            </a:soli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88" name="Shape 88"/>
            <p:cNvSpPr/>
            <p:nvPr/>
          </p:nvSpPr>
          <p:spPr>
            <a:xfrm>
              <a:off x="1141914" y="172360"/>
              <a:ext cx="2455800" cy="44627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Live  Stories</a:t>
              </a:r>
              <a:endParaRPr dirty="0"/>
            </a:p>
          </p:txBody>
        </p:sp>
      </p:grpSp>
      <p:sp>
        <p:nvSpPr>
          <p:cNvPr id="90" name="Shape 90"/>
          <p:cNvSpPr/>
          <p:nvPr/>
        </p:nvSpPr>
        <p:spPr>
          <a:xfrm>
            <a:off x="3304980" y="10138261"/>
            <a:ext cx="8464020" cy="148018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Determined to expand NEXT to be available for other sports, such as soccer and tennis. Added sports will have their own dedicated mobile app.</a:t>
            </a:r>
            <a:endParaRPr dirty="0"/>
          </a:p>
        </p:txBody>
      </p:sp>
      <p:sp>
        <p:nvSpPr>
          <p:cNvPr id="91" name="Shape 91"/>
          <p:cNvSpPr/>
          <p:nvPr/>
        </p:nvSpPr>
        <p:spPr>
          <a:xfrm>
            <a:off x="2163066" y="9385698"/>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92" name="Shape 92"/>
          <p:cNvSpPr/>
          <p:nvPr/>
        </p:nvSpPr>
        <p:spPr>
          <a:xfrm>
            <a:off x="3304980" y="9558058"/>
            <a:ext cx="3241272"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Different Sports</a:t>
            </a:r>
            <a:endParaRPr dirty="0"/>
          </a:p>
        </p:txBody>
      </p:sp>
      <p:sp>
        <p:nvSpPr>
          <p:cNvPr id="93" name="Shape 93"/>
          <p:cNvSpPr/>
          <p:nvPr/>
        </p:nvSpPr>
        <p:spPr>
          <a:xfrm>
            <a:off x="14484996" y="7409445"/>
            <a:ext cx="8464020" cy="214861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dirty="0"/>
              <a:t>With set difficulties, the app will calibrate and tune to the user’s set difficultly and then suggest and recommend only certain courts and players. Difficulty will based on height, age, and other factors. Users will always have the option to change the difficulty.</a:t>
            </a:r>
            <a:endParaRPr dirty="0"/>
          </a:p>
        </p:txBody>
      </p:sp>
      <p:sp>
        <p:nvSpPr>
          <p:cNvPr id="94" name="Shape 94"/>
          <p:cNvSpPr/>
          <p:nvPr/>
        </p:nvSpPr>
        <p:spPr>
          <a:xfrm>
            <a:off x="13343081" y="6656883"/>
            <a:ext cx="828086" cy="828086"/>
          </a:xfrm>
          <a:prstGeom prst="ellipse">
            <a:avLst/>
          </a:pr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95" name="Shape 95"/>
          <p:cNvSpPr/>
          <p:nvPr/>
        </p:nvSpPr>
        <p:spPr>
          <a:xfrm>
            <a:off x="14484996" y="6829243"/>
            <a:ext cx="2632131"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Set Difficulty</a:t>
            </a:r>
            <a:endParaRPr dirty="0"/>
          </a:p>
        </p:txBody>
      </p:sp>
      <p:sp>
        <p:nvSpPr>
          <p:cNvPr id="96" name="Shape 96"/>
          <p:cNvSpPr/>
          <p:nvPr/>
        </p:nvSpPr>
        <p:spPr>
          <a:xfrm>
            <a:off x="14484996" y="10149605"/>
            <a:ext cx="8464020" cy="224922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lnSpcReduction="10000"/>
          </a:bodyPr>
          <a:lstStyle/>
          <a:p>
            <a:r>
              <a:rPr lang="en-US" sz="2400" dirty="0"/>
              <a:t>Please feel free to leave additional ideas and feedback! Constructive criticism is dearly appreciated, as it allows me to improve.</a:t>
            </a:r>
          </a:p>
          <a:p>
            <a:endParaRPr lang="en-US" sz="2400" dirty="0"/>
          </a:p>
          <a:p>
            <a:r>
              <a:rPr lang="en-US" sz="2400" b="1" dirty="0"/>
              <a:t>Email</a:t>
            </a:r>
            <a:r>
              <a:rPr lang="en-US" sz="2400" dirty="0"/>
              <a:t>: faisal.hossain75@gmail.com</a:t>
            </a:r>
          </a:p>
          <a:p>
            <a:r>
              <a:rPr lang="en-US" sz="2400" b="1" dirty="0"/>
              <a:t>LinkedIn</a:t>
            </a:r>
            <a:r>
              <a:rPr lang="en-US" sz="2400" dirty="0"/>
              <a:t>: faisalhossain75</a:t>
            </a:r>
            <a:endParaRPr sz="2400" dirty="0"/>
          </a:p>
        </p:txBody>
      </p:sp>
      <p:sp>
        <p:nvSpPr>
          <p:cNvPr id="97" name="Shape 97"/>
          <p:cNvSpPr/>
          <p:nvPr/>
        </p:nvSpPr>
        <p:spPr>
          <a:xfrm>
            <a:off x="13343081" y="9397043"/>
            <a:ext cx="828086" cy="828086"/>
          </a:xfrm>
          <a:prstGeom prst="ellipse">
            <a:avLst/>
          </a:prstGeom>
          <a:solidFill>
            <a:schemeClr val="tx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98" name="Shape 98"/>
          <p:cNvSpPr/>
          <p:nvPr/>
        </p:nvSpPr>
        <p:spPr>
          <a:xfrm>
            <a:off x="14484996" y="9569403"/>
            <a:ext cx="3571491" cy="446276"/>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l">
              <a:lnSpc>
                <a:spcPct val="80000"/>
              </a:lnSpc>
              <a:defRPr sz="3000" b="1">
                <a:solidFill>
                  <a:srgbClr val="F4F5F7"/>
                </a:solidFill>
                <a:latin typeface="Montserrat-SemiBold"/>
                <a:ea typeface="Montserrat-SemiBold"/>
                <a:cs typeface="Montserrat-SemiBold"/>
                <a:sym typeface="Montserrat-SemiBold"/>
              </a:defRPr>
            </a:lvl1pPr>
          </a:lstStyle>
          <a:p>
            <a:r>
              <a:rPr lang="en-US" dirty="0"/>
              <a:t>Request Features</a:t>
            </a:r>
            <a:endParaRPr dirty="0"/>
          </a:p>
        </p:txBody>
      </p:sp>
      <p:pic>
        <p:nvPicPr>
          <p:cNvPr id="7" name="Picture 6">
            <a:extLst>
              <a:ext uri="{FF2B5EF4-FFF2-40B4-BE49-F238E27FC236}">
                <a16:creationId xmlns:a16="http://schemas.microsoft.com/office/drawing/2014/main" id="{80606335-A7EE-41F1-9A11-4FD9C52E0D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8509" y="9582486"/>
            <a:ext cx="457200" cy="457200"/>
          </a:xfrm>
          <a:prstGeom prst="rect">
            <a:avLst/>
          </a:prstGeom>
        </p:spPr>
      </p:pic>
      <p:pic>
        <p:nvPicPr>
          <p:cNvPr id="34" name="Picture 33">
            <a:extLst>
              <a:ext uri="{FF2B5EF4-FFF2-40B4-BE49-F238E27FC236}">
                <a16:creationId xmlns:a16="http://schemas.microsoft.com/office/drawing/2014/main" id="{09700F3C-69C1-42B1-9196-4F85EE4555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65024" y="6766126"/>
            <a:ext cx="609600" cy="609600"/>
          </a:xfrm>
          <a:prstGeom prst="rect">
            <a:avLst/>
          </a:prstGeom>
        </p:spPr>
      </p:pic>
      <p:pic>
        <p:nvPicPr>
          <p:cNvPr id="37" name="Picture 36">
            <a:extLst>
              <a:ext uri="{FF2B5EF4-FFF2-40B4-BE49-F238E27FC236}">
                <a16:creationId xmlns:a16="http://schemas.microsoft.com/office/drawing/2014/main" id="{B1733A1F-E0E6-4831-B44A-D499DB7A14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2309" y="6736236"/>
            <a:ext cx="609600" cy="609600"/>
          </a:xfrm>
          <a:prstGeom prst="rect">
            <a:avLst/>
          </a:prstGeom>
        </p:spPr>
      </p:pic>
      <p:pic>
        <p:nvPicPr>
          <p:cNvPr id="43" name="Picture 42">
            <a:extLst>
              <a:ext uri="{FF2B5EF4-FFF2-40B4-BE49-F238E27FC236}">
                <a16:creationId xmlns:a16="http://schemas.microsoft.com/office/drawing/2014/main" id="{2090F1A1-5E8A-4382-B45D-D6C52F90BD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452324" y="9476396"/>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Credits</a:t>
            </a:r>
            <a:endParaRPr dirty="0"/>
          </a:p>
        </p:txBody>
      </p:sp>
      <p:sp>
        <p:nvSpPr>
          <p:cNvPr id="227" name="Shape 227"/>
          <p:cNvSpPr/>
          <p:nvPr/>
        </p:nvSpPr>
        <p:spPr>
          <a:xfrm>
            <a:off x="2382134" y="6357655"/>
            <a:ext cx="12487751"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200000"/>
              </a:lnSpc>
            </a:pPr>
            <a:r>
              <a:rPr lang="en-US" sz="4400" dirty="0">
                <a:solidFill>
                  <a:srgbClr val="393939"/>
                </a:solidFill>
              </a:rPr>
              <a:t>Special thanks to </a:t>
            </a:r>
            <a:r>
              <a:rPr lang="en-US" sz="4400" b="1" dirty="0">
                <a:solidFill>
                  <a:srgbClr val="393939"/>
                </a:solidFill>
              </a:rPr>
              <a:t>All Star Code </a:t>
            </a:r>
            <a:r>
              <a:rPr lang="en-US" sz="4400" dirty="0">
                <a:solidFill>
                  <a:srgbClr val="393939"/>
                </a:solidFill>
              </a:rPr>
              <a:t>who made this all possible for me. Within 6 days, All Star Code made by idea into reality by providing the necessary training, equipment, and support! </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a:t>
            </a:fld>
            <a:endParaRPr/>
          </a:p>
        </p:txBody>
      </p:sp>
      <p:sp>
        <p:nvSpPr>
          <p:cNvPr id="229" name="Shape 229"/>
          <p:cNvSpPr/>
          <p:nvPr/>
        </p:nvSpPr>
        <p:spPr>
          <a:xfrm>
            <a:off x="2402446" y="4356072"/>
            <a:ext cx="805298" cy="0"/>
          </a:xfrm>
          <a:prstGeom prst="line">
            <a:avLst/>
          </a:prstGeom>
          <a:ln w="50800">
            <a:solidFill>
              <a:schemeClr val="accent1">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pic>
        <p:nvPicPr>
          <p:cNvPr id="1026" name="Picture 2" descr="Image result for all star code">
            <a:extLst>
              <a:ext uri="{FF2B5EF4-FFF2-40B4-BE49-F238E27FC236}">
                <a16:creationId xmlns:a16="http://schemas.microsoft.com/office/drawing/2014/main" id="{73779280-C933-46BB-AEB5-D2151881CD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42673" y="3626842"/>
            <a:ext cx="6093792" cy="81290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429972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p:cNvSpPr>
          <p:nvPr>
            <p:ph type="sldNum" sz="quarter" idx="2"/>
          </p:nvPr>
        </p:nvSpPr>
        <p:spPr>
          <a:xfrm>
            <a:off x="23036465" y="762695"/>
            <a:ext cx="607907" cy="38100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a:t>
            </a:fld>
            <a:endParaRPr/>
          </a:p>
        </p:txBody>
      </p:sp>
      <p:sp>
        <p:nvSpPr>
          <p:cNvPr id="126" name="Shape 126"/>
          <p:cNvSpPr/>
          <p:nvPr/>
        </p:nvSpPr>
        <p:spPr>
          <a:xfrm>
            <a:off x="4517" y="-8634"/>
            <a:ext cx="9956901" cy="137332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998" y="0"/>
                </a:lnTo>
                <a:lnTo>
                  <a:pt x="21600" y="21600"/>
                </a:lnTo>
                <a:lnTo>
                  <a:pt x="0" y="21600"/>
                </a:lnTo>
                <a:lnTo>
                  <a:pt x="0" y="0"/>
                </a:lnTo>
                <a:close/>
              </a:path>
            </a:pathLst>
          </a:custGeom>
          <a:solidFill>
            <a:srgbClr val="F56C2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129" name="Shape 129"/>
          <p:cNvSpPr/>
          <p:nvPr/>
        </p:nvSpPr>
        <p:spPr>
          <a:xfrm>
            <a:off x="12737372" y="2230625"/>
            <a:ext cx="3878924"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endParaRPr dirty="0"/>
          </a:p>
        </p:txBody>
      </p:sp>
      <p:sp>
        <p:nvSpPr>
          <p:cNvPr id="130" name="Shape 130"/>
          <p:cNvSpPr/>
          <p:nvPr/>
        </p:nvSpPr>
        <p:spPr>
          <a:xfrm>
            <a:off x="12726340" y="2817583"/>
            <a:ext cx="9099673"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lnSpcReduction="10000"/>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pPr>
              <a:lnSpc>
                <a:spcPct val="100000"/>
              </a:lnSpc>
            </a:pPr>
            <a:r>
              <a:rPr lang="en-US" dirty="0"/>
              <a:t>Don’t wait to play next!</a:t>
            </a:r>
            <a:endParaRPr dirty="0"/>
          </a:p>
        </p:txBody>
      </p:sp>
      <p:sp>
        <p:nvSpPr>
          <p:cNvPr id="131" name="Shape 131"/>
          <p:cNvSpPr/>
          <p:nvPr/>
        </p:nvSpPr>
        <p:spPr>
          <a:xfrm>
            <a:off x="12740678" y="6459255"/>
            <a:ext cx="8513155" cy="460589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200000"/>
              </a:lnSpc>
            </a:pPr>
            <a:r>
              <a:rPr lang="en-US" sz="3600" dirty="0"/>
              <a:t>NEXT is an innovative way to pick up nearby basketball games without wasting any time. Designed to call next before even stepping foot on the court.</a:t>
            </a:r>
            <a:endParaRPr sz="3600" dirty="0"/>
          </a:p>
        </p:txBody>
      </p:sp>
      <p:sp>
        <p:nvSpPr>
          <p:cNvPr id="132" name="Shape 132"/>
          <p:cNvSpPr/>
          <p:nvPr/>
        </p:nvSpPr>
        <p:spPr>
          <a:xfrm>
            <a:off x="12760990" y="5970786"/>
            <a:ext cx="805298" cy="0"/>
          </a:xfrm>
          <a:prstGeom prst="line">
            <a:avLst/>
          </a:prstGeom>
          <a:ln w="50800">
            <a:solidFill>
              <a:srgbClr val="3E3B4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128" name="Shape 128"/>
          <p:cNvSpPr/>
          <p:nvPr/>
        </p:nvSpPr>
        <p:spPr>
          <a:xfrm>
            <a:off x="4517" y="-8635"/>
            <a:ext cx="9956901" cy="137332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998" y="0"/>
                </a:lnTo>
                <a:lnTo>
                  <a:pt x="21600" y="21600"/>
                </a:lnTo>
                <a:lnTo>
                  <a:pt x="0" y="21600"/>
                </a:lnTo>
                <a:lnTo>
                  <a:pt x="0" y="0"/>
                </a:lnTo>
                <a:close/>
              </a:path>
            </a:pathLst>
          </a:custGeom>
          <a:solidFill>
            <a:srgbClr val="3E3B4E"/>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12" name="Picture 11">
            <a:extLst>
              <a:ext uri="{FF2B5EF4-FFF2-40B4-BE49-F238E27FC236}">
                <a16:creationId xmlns:a16="http://schemas.microsoft.com/office/drawing/2014/main" id="{9C7B083A-14D2-4AEE-8F70-1140ABC5C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78" y="457200"/>
            <a:ext cx="12801600" cy="12801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Google Shape;144;p20">
            <a:extLst>
              <a:ext uri="{FF2B5EF4-FFF2-40B4-BE49-F238E27FC236}">
                <a16:creationId xmlns:a16="http://schemas.microsoft.com/office/drawing/2014/main" id="{41624E7C-5058-43C2-81C6-9DBD7D4570AB}"/>
              </a:ext>
            </a:extLst>
          </p:cNvPr>
          <p:cNvSpPr txBox="1">
            <a:spLocks/>
          </p:cNvSpPr>
          <p:nvPr/>
        </p:nvSpPr>
        <p:spPr>
          <a:xfrm>
            <a:off x="2123478" y="10548988"/>
            <a:ext cx="6223937" cy="2447032"/>
          </a:xfrm>
          <a:prstGeom prst="rect">
            <a:avLst/>
          </a:prstGeom>
        </p:spPr>
        <p:txBody>
          <a:bodyPr spcFirstLastPara="1" wrap="square" lIns="91425" tIns="91425" rIns="91425" bIns="91425" anchor="t" anchorCtr="0">
            <a:noAutofit/>
          </a:bodyPr>
          <a:lstStyle>
            <a:lvl1pPr marL="0" marR="0" indent="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1pPr>
            <a:lvl2pPr marL="0" marR="0" indent="228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2pPr>
            <a:lvl3pPr marL="0" marR="0" indent="457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3pPr>
            <a:lvl4pPr marL="0" marR="0" indent="685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4pPr>
            <a:lvl5pPr marL="0" marR="0" indent="9144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5pPr>
            <a:lvl6pPr marL="0" marR="0" indent="11430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6pPr>
            <a:lvl7pPr marL="0" marR="0" indent="1371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7pPr>
            <a:lvl8pPr marL="0" marR="0" indent="1600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8pPr>
            <a:lvl9pPr marL="0" marR="0" indent="1828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9pPr>
          </a:lstStyle>
          <a:p>
            <a:pPr algn="ctr" hangingPunct="1">
              <a:spcBef>
                <a:spcPts val="600"/>
              </a:spcBef>
            </a:pPr>
            <a:r>
              <a:rPr lang="en-US" sz="2800" b="1" dirty="0">
                <a:solidFill>
                  <a:srgbClr val="666666"/>
                </a:solidFill>
              </a:rPr>
              <a:t>Unknown Courts</a:t>
            </a:r>
          </a:p>
          <a:p>
            <a:pPr hangingPunct="1">
              <a:spcBef>
                <a:spcPts val="600"/>
              </a:spcBef>
            </a:pPr>
            <a:r>
              <a:rPr lang="en-US" sz="2800" dirty="0"/>
              <a:t>A common issue both natives and visitors of a region face while looking a game is finding all available basketball courts nearby.</a:t>
            </a:r>
          </a:p>
        </p:txBody>
      </p:sp>
      <p:pic>
        <p:nvPicPr>
          <p:cNvPr id="8" name="Picture Placeholder 7">
            <a:extLst>
              <a:ext uri="{FF2B5EF4-FFF2-40B4-BE49-F238E27FC236}">
                <a16:creationId xmlns:a16="http://schemas.microsoft.com/office/drawing/2014/main" id="{D26F0211-3025-46AE-8B4B-DAE95F3BCD9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845" r="3845"/>
          <a:stretch>
            <a:fillRect/>
          </a:stretch>
        </p:blipFill>
        <p:spPr>
          <a:xfrm>
            <a:off x="2143125" y="5364163"/>
            <a:ext cx="6175375" cy="4759325"/>
          </a:xfrm>
          <a:solidFill>
            <a:schemeClr val="tx1"/>
          </a:solidFill>
        </p:spPr>
      </p:pic>
      <p:pic>
        <p:nvPicPr>
          <p:cNvPr id="52" name="Picture Placeholder 51">
            <a:extLst>
              <a:ext uri="{FF2B5EF4-FFF2-40B4-BE49-F238E27FC236}">
                <a16:creationId xmlns:a16="http://schemas.microsoft.com/office/drawing/2014/main" id="{A49AA568-ED38-428E-BA0A-DA06E832A404}"/>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1405" r="1405"/>
          <a:stretch>
            <a:fillRect/>
          </a:stretch>
        </p:blipFill>
        <p:spPr>
          <a:xfrm>
            <a:off x="9102725" y="5364163"/>
            <a:ext cx="6167438" cy="4759325"/>
          </a:xfrm>
          <a:solidFill>
            <a:schemeClr val="tx1"/>
          </a:solidFill>
        </p:spPr>
      </p:pic>
      <p:pic>
        <p:nvPicPr>
          <p:cNvPr id="71" name="Picture Placeholder 70">
            <a:extLst>
              <a:ext uri="{FF2B5EF4-FFF2-40B4-BE49-F238E27FC236}">
                <a16:creationId xmlns:a16="http://schemas.microsoft.com/office/drawing/2014/main" id="{A8130B52-BB74-449E-A340-D2A45ABB8A1D}"/>
              </a:ext>
            </a:extLst>
          </p:cNvPr>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l="1255" r="1255"/>
          <a:stretch>
            <a:fillRect/>
          </a:stretch>
        </p:blipFill>
        <p:spPr>
          <a:xfrm>
            <a:off x="16090900" y="5364163"/>
            <a:ext cx="6186488" cy="4759325"/>
          </a:xfrm>
          <a:solidFill>
            <a:schemeClr val="tx1"/>
          </a:solidFill>
        </p:spPr>
      </p:pic>
      <p:sp>
        <p:nvSpPr>
          <p:cNvPr id="103" name="Shape 103"/>
          <p:cNvSpPr/>
          <p:nvPr/>
        </p:nvSpPr>
        <p:spPr>
          <a:xfrm>
            <a:off x="2120172" y="2129025"/>
            <a:ext cx="3878924"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104" name="Shape 104"/>
          <p:cNvSpPr/>
          <p:nvPr/>
        </p:nvSpPr>
        <p:spPr>
          <a:xfrm>
            <a:off x="2109140" y="2715983"/>
            <a:ext cx="12637477" cy="227680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Problems</a:t>
            </a:r>
            <a:endParaRPr dirty="0"/>
          </a:p>
        </p:txBody>
      </p:sp>
      <p:sp>
        <p:nvSpPr>
          <p:cNvPr id="105" name="Shape 10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a:t>
            </a:fld>
            <a:endParaRPr dirty="0"/>
          </a:p>
        </p:txBody>
      </p:sp>
      <p:sp>
        <p:nvSpPr>
          <p:cNvPr id="106" name="Shape 106"/>
          <p:cNvSpPr/>
          <p:nvPr/>
        </p:nvSpPr>
        <p:spPr>
          <a:xfrm>
            <a:off x="2143789" y="4421141"/>
            <a:ext cx="922242" cy="0"/>
          </a:xfrm>
          <a:prstGeom prst="line">
            <a:avLst/>
          </a:prstGeom>
          <a:ln w="50800">
            <a:solidFill>
              <a:srgbClr val="3E3B4E"/>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15" name="Google Shape;144;p20">
            <a:extLst>
              <a:ext uri="{FF2B5EF4-FFF2-40B4-BE49-F238E27FC236}">
                <a16:creationId xmlns:a16="http://schemas.microsoft.com/office/drawing/2014/main" id="{D2C39656-2CE2-4925-BBF2-7468FE39D5E7}"/>
              </a:ext>
            </a:extLst>
          </p:cNvPr>
          <p:cNvSpPr txBox="1">
            <a:spLocks/>
          </p:cNvSpPr>
          <p:nvPr/>
        </p:nvSpPr>
        <p:spPr>
          <a:xfrm>
            <a:off x="9103056" y="10548988"/>
            <a:ext cx="6223937" cy="2046000"/>
          </a:xfrm>
          <a:prstGeom prst="rect">
            <a:avLst/>
          </a:prstGeom>
        </p:spPr>
        <p:txBody>
          <a:bodyPr spcFirstLastPara="1" wrap="square" lIns="91425" tIns="91425" rIns="91425" bIns="91425" anchor="t" anchorCtr="0">
            <a:noAutofit/>
          </a:bodyPr>
          <a:lstStyle>
            <a:lvl1pPr marL="0" marR="0" indent="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1pPr>
            <a:lvl2pPr marL="0" marR="0" indent="228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2pPr>
            <a:lvl3pPr marL="0" marR="0" indent="457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3pPr>
            <a:lvl4pPr marL="0" marR="0" indent="685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4pPr>
            <a:lvl5pPr marL="0" marR="0" indent="9144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5pPr>
            <a:lvl6pPr marL="0" marR="0" indent="11430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6pPr>
            <a:lvl7pPr marL="0" marR="0" indent="1371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7pPr>
            <a:lvl8pPr marL="0" marR="0" indent="1600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8pPr>
            <a:lvl9pPr marL="0" marR="0" indent="1828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9pPr>
          </a:lstStyle>
          <a:p>
            <a:pPr lvl="0" algn="ctr">
              <a:spcBef>
                <a:spcPts val="600"/>
              </a:spcBef>
            </a:pPr>
            <a:r>
              <a:rPr lang="en-US" sz="2700" b="1" dirty="0">
                <a:solidFill>
                  <a:srgbClr val="666666"/>
                </a:solidFill>
              </a:rPr>
              <a:t>Packed Courts</a:t>
            </a:r>
          </a:p>
          <a:p>
            <a:pPr lvl="0">
              <a:spcBef>
                <a:spcPts val="600"/>
              </a:spcBef>
            </a:pPr>
            <a:r>
              <a:rPr lang="en-US" sz="2700" dirty="0"/>
              <a:t>After finding a nearby court, it is maddening to find the court is packed. Or going to a court that does not fit your age/height group. Or even going go to a court booked for an event.</a:t>
            </a:r>
          </a:p>
        </p:txBody>
      </p:sp>
      <p:sp>
        <p:nvSpPr>
          <p:cNvPr id="16" name="Google Shape;144;p20">
            <a:extLst>
              <a:ext uri="{FF2B5EF4-FFF2-40B4-BE49-F238E27FC236}">
                <a16:creationId xmlns:a16="http://schemas.microsoft.com/office/drawing/2014/main" id="{85FC9AF1-F712-43FE-8D85-02559ED982EA}"/>
              </a:ext>
            </a:extLst>
          </p:cNvPr>
          <p:cNvSpPr txBox="1">
            <a:spLocks/>
          </p:cNvSpPr>
          <p:nvPr/>
        </p:nvSpPr>
        <p:spPr>
          <a:xfrm>
            <a:off x="16053715" y="10548988"/>
            <a:ext cx="6223937" cy="2046000"/>
          </a:xfrm>
          <a:prstGeom prst="rect">
            <a:avLst/>
          </a:prstGeom>
        </p:spPr>
        <p:txBody>
          <a:bodyPr spcFirstLastPara="1" wrap="square" lIns="91425" tIns="91425" rIns="91425" bIns="91425" anchor="t" anchorCtr="0">
            <a:noAutofit/>
          </a:bodyPr>
          <a:lstStyle>
            <a:lvl1pPr marL="0" marR="0" indent="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1pPr>
            <a:lvl2pPr marL="0" marR="0" indent="228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2pPr>
            <a:lvl3pPr marL="0" marR="0" indent="457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3pPr>
            <a:lvl4pPr marL="0" marR="0" indent="685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4pPr>
            <a:lvl5pPr marL="0" marR="0" indent="9144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5pPr>
            <a:lvl6pPr marL="0" marR="0" indent="11430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6pPr>
            <a:lvl7pPr marL="0" marR="0" indent="13716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7pPr>
            <a:lvl8pPr marL="0" marR="0" indent="16002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8pPr>
            <a:lvl9pPr marL="0" marR="0" indent="1828800" algn="just" defTabSz="825500" rtl="0" latinLnBrk="0">
              <a:lnSpc>
                <a:spcPct val="100000"/>
              </a:lnSpc>
              <a:spcBef>
                <a:spcPts val="0"/>
              </a:spcBef>
              <a:spcAft>
                <a:spcPts val="0"/>
              </a:spcAft>
              <a:buClrTx/>
              <a:buSzTx/>
              <a:buFontTx/>
              <a:buNone/>
              <a:tabLst/>
              <a:defRPr sz="2300" b="0" i="0" u="none" strike="noStrike" cap="none" spc="0" baseline="0">
                <a:ln>
                  <a:noFill/>
                </a:ln>
                <a:solidFill>
                  <a:srgbClr val="A6A7AC"/>
                </a:solidFill>
                <a:uFillTx/>
                <a:latin typeface="PT Sans"/>
                <a:ea typeface="PT Sans"/>
                <a:cs typeface="PT Sans"/>
                <a:sym typeface="PT Sans"/>
              </a:defRPr>
            </a:lvl9pPr>
          </a:lstStyle>
          <a:p>
            <a:pPr lvl="0" algn="ctr">
              <a:spcBef>
                <a:spcPts val="600"/>
              </a:spcBef>
            </a:pPr>
            <a:r>
              <a:rPr lang="en-US" sz="2800" b="1" dirty="0">
                <a:solidFill>
                  <a:srgbClr val="666666"/>
                </a:solidFill>
              </a:rPr>
              <a:t>Time Wasted</a:t>
            </a:r>
          </a:p>
          <a:p>
            <a:pPr lvl="0">
              <a:spcBef>
                <a:spcPts val="600"/>
              </a:spcBef>
            </a:pPr>
            <a:r>
              <a:rPr lang="en-US" sz="2800" dirty="0"/>
              <a:t>Above all, the most annoying of them all is wasting time; whether it is riding the musty train to find out that the court is packed, or waiting centuries  to pickup for the next game.</a:t>
            </a:r>
          </a:p>
          <a:p>
            <a:pPr lvl="0">
              <a:spcBef>
                <a:spcPts val="600"/>
              </a:spcBef>
            </a:pPr>
            <a:endParaRPr lang="en-US" sz="2800" dirty="0"/>
          </a:p>
        </p:txBody>
      </p:sp>
      <p:pic>
        <p:nvPicPr>
          <p:cNvPr id="9" name="Picture 8">
            <a:extLst>
              <a:ext uri="{FF2B5EF4-FFF2-40B4-BE49-F238E27FC236}">
                <a16:creationId xmlns:a16="http://schemas.microsoft.com/office/drawing/2014/main" id="{79631900-6759-470D-A13C-C99D327F64F1}"/>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3701570" y="7332738"/>
            <a:ext cx="438150" cy="438150"/>
          </a:xfrm>
          <a:prstGeom prst="rect">
            <a:avLst/>
          </a:prstGeom>
        </p:spPr>
      </p:pic>
      <p:pic>
        <p:nvPicPr>
          <p:cNvPr id="10" name="Picture 9">
            <a:extLst>
              <a:ext uri="{FF2B5EF4-FFF2-40B4-BE49-F238E27FC236}">
                <a16:creationId xmlns:a16="http://schemas.microsoft.com/office/drawing/2014/main" id="{ADC0B117-1D1C-4FD6-96FD-549453C56E5C}"/>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7009039" y="7573184"/>
            <a:ext cx="438150" cy="438150"/>
          </a:xfrm>
          <a:prstGeom prst="rect">
            <a:avLst/>
          </a:prstGeom>
        </p:spPr>
      </p:pic>
      <p:pic>
        <p:nvPicPr>
          <p:cNvPr id="12" name="Picture 11">
            <a:extLst>
              <a:ext uri="{FF2B5EF4-FFF2-40B4-BE49-F238E27FC236}">
                <a16:creationId xmlns:a16="http://schemas.microsoft.com/office/drawing/2014/main" id="{A972BF67-6687-44B4-8675-1AE1EBC9DD3D}"/>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6319919" y="8722084"/>
            <a:ext cx="438150" cy="438150"/>
          </a:xfrm>
          <a:prstGeom prst="rect">
            <a:avLst/>
          </a:prstGeom>
        </p:spPr>
      </p:pic>
      <p:pic>
        <p:nvPicPr>
          <p:cNvPr id="13" name="Picture 12">
            <a:extLst>
              <a:ext uri="{FF2B5EF4-FFF2-40B4-BE49-F238E27FC236}">
                <a16:creationId xmlns:a16="http://schemas.microsoft.com/office/drawing/2014/main" id="{94E770DD-38E5-44AE-AA0F-480E7F6064F1}"/>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10000" b="90000" l="10000" r="90000"/>
                    </a14:imgEffect>
                  </a14:imgLayer>
                </a14:imgProps>
              </a:ext>
            </a:extLst>
          </a:blip>
          <a:stretch>
            <a:fillRect/>
          </a:stretch>
        </p:blipFill>
        <p:spPr>
          <a:xfrm>
            <a:off x="3066031" y="9199949"/>
            <a:ext cx="438150" cy="438150"/>
          </a:xfrm>
          <a:prstGeom prst="rect">
            <a:avLst/>
          </a:prstGeom>
        </p:spPr>
      </p:pic>
      <p:pic>
        <p:nvPicPr>
          <p:cNvPr id="31" name="Picture 30">
            <a:extLst>
              <a:ext uri="{FF2B5EF4-FFF2-40B4-BE49-F238E27FC236}">
                <a16:creationId xmlns:a16="http://schemas.microsoft.com/office/drawing/2014/main" id="{64454FA7-E1D3-460E-80C2-A026F553111E}"/>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3805880" y="5827349"/>
            <a:ext cx="438150" cy="438150"/>
          </a:xfrm>
          <a:prstGeom prst="rect">
            <a:avLst/>
          </a:prstGeom>
        </p:spPr>
      </p:pic>
      <p:pic>
        <p:nvPicPr>
          <p:cNvPr id="32" name="Picture 31">
            <a:extLst>
              <a:ext uri="{FF2B5EF4-FFF2-40B4-BE49-F238E27FC236}">
                <a16:creationId xmlns:a16="http://schemas.microsoft.com/office/drawing/2014/main" id="{80A787E2-B272-4112-9E30-168B471F33E0}"/>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2100025" y="7182932"/>
            <a:ext cx="438150" cy="438150"/>
          </a:xfrm>
          <a:prstGeom prst="rect">
            <a:avLst/>
          </a:prstGeom>
        </p:spPr>
      </p:pic>
      <p:pic>
        <p:nvPicPr>
          <p:cNvPr id="33" name="Picture 32">
            <a:extLst>
              <a:ext uri="{FF2B5EF4-FFF2-40B4-BE49-F238E27FC236}">
                <a16:creationId xmlns:a16="http://schemas.microsoft.com/office/drawing/2014/main" id="{B856A395-6AE7-4DBB-85FA-5B95078ADA5E}"/>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5757549" y="9419024"/>
            <a:ext cx="438150" cy="438150"/>
          </a:xfrm>
          <a:prstGeom prst="rect">
            <a:avLst/>
          </a:prstGeom>
        </p:spPr>
      </p:pic>
      <p:pic>
        <p:nvPicPr>
          <p:cNvPr id="35" name="Picture 34">
            <a:extLst>
              <a:ext uri="{FF2B5EF4-FFF2-40B4-BE49-F238E27FC236}">
                <a16:creationId xmlns:a16="http://schemas.microsoft.com/office/drawing/2014/main" id="{C3494E5C-1A64-4E68-A962-28013B197996}"/>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5999096" y="7046988"/>
            <a:ext cx="438150" cy="438150"/>
          </a:xfrm>
          <a:prstGeom prst="rect">
            <a:avLst/>
          </a:prstGeom>
        </p:spPr>
      </p:pic>
      <p:pic>
        <p:nvPicPr>
          <p:cNvPr id="36" name="Picture 35">
            <a:extLst>
              <a:ext uri="{FF2B5EF4-FFF2-40B4-BE49-F238E27FC236}">
                <a16:creationId xmlns:a16="http://schemas.microsoft.com/office/drawing/2014/main" id="{943CAC1D-B6F5-4896-835A-E7E3A7C2FBA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6103406" y="5541599"/>
            <a:ext cx="438150" cy="438150"/>
          </a:xfrm>
          <a:prstGeom prst="rect">
            <a:avLst/>
          </a:prstGeom>
        </p:spPr>
      </p:pic>
      <p:pic>
        <p:nvPicPr>
          <p:cNvPr id="37" name="Picture 36">
            <a:extLst>
              <a:ext uri="{FF2B5EF4-FFF2-40B4-BE49-F238E27FC236}">
                <a16:creationId xmlns:a16="http://schemas.microsoft.com/office/drawing/2014/main" id="{9DEFF6E2-837C-4498-85E1-DC69A09E2C02}"/>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7970918" y="7471701"/>
            <a:ext cx="438150" cy="438150"/>
          </a:xfrm>
          <a:prstGeom prst="rect">
            <a:avLst/>
          </a:prstGeom>
        </p:spPr>
      </p:pic>
      <p:sp>
        <p:nvSpPr>
          <p:cNvPr id="26" name="Oval 25">
            <a:extLst>
              <a:ext uri="{FF2B5EF4-FFF2-40B4-BE49-F238E27FC236}">
                <a16:creationId xmlns:a16="http://schemas.microsoft.com/office/drawing/2014/main" id="{22BB0812-E4AA-4863-A5A7-001A097CD62A}"/>
              </a:ext>
            </a:extLst>
          </p:cNvPr>
          <p:cNvSpPr/>
          <p:nvPr/>
        </p:nvSpPr>
        <p:spPr>
          <a:xfrm>
            <a:off x="4548926" y="7493170"/>
            <a:ext cx="1554480" cy="1554480"/>
          </a:xfrm>
          <a:prstGeom prst="ellipse">
            <a:avLst/>
          </a:prstGeom>
          <a:blipFill dpi="0" rotWithShape="1">
            <a:blip r:embed="rId13">
              <a:alphaModFix amt="29000"/>
            </a:blip>
            <a:srcRect/>
            <a:tile tx="0" ty="0" sx="100000" sy="100000" flip="none" algn="tl"/>
          </a:blipFill>
          <a:ln w="3175" cap="flat">
            <a:noFill/>
            <a:miter lim="400000"/>
          </a:ln>
          <a:effectLst>
            <a:outerShdw blurRad="12700" dist="127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FFFFFF"/>
              </a:solidFill>
              <a:effectLst/>
              <a:uFillTx/>
              <a:latin typeface="Helvetica Light"/>
              <a:ea typeface="Helvetica Light"/>
              <a:cs typeface="Helvetica Light"/>
              <a:sym typeface="Helvetica Light"/>
            </a:endParaRPr>
          </a:p>
        </p:txBody>
      </p:sp>
      <p:pic>
        <p:nvPicPr>
          <p:cNvPr id="38" name="Picture 37">
            <a:extLst>
              <a:ext uri="{FF2B5EF4-FFF2-40B4-BE49-F238E27FC236}">
                <a16:creationId xmlns:a16="http://schemas.microsoft.com/office/drawing/2014/main" id="{26BD4035-167D-4CB5-9B43-B342A5D4A7CC}"/>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4767759" y="5725866"/>
            <a:ext cx="438150" cy="438150"/>
          </a:xfrm>
          <a:prstGeom prst="rect">
            <a:avLst/>
          </a:prstGeom>
        </p:spPr>
      </p:pic>
      <p:pic>
        <p:nvPicPr>
          <p:cNvPr id="39" name="Picture 38">
            <a:extLst>
              <a:ext uri="{FF2B5EF4-FFF2-40B4-BE49-F238E27FC236}">
                <a16:creationId xmlns:a16="http://schemas.microsoft.com/office/drawing/2014/main" id="{E39C99FB-4594-4EF9-BA13-0BCFE71DD54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2100025" y="8270410"/>
            <a:ext cx="438150" cy="438150"/>
          </a:xfrm>
          <a:prstGeom prst="rect">
            <a:avLst/>
          </a:prstGeom>
        </p:spPr>
      </p:pic>
      <p:pic>
        <p:nvPicPr>
          <p:cNvPr id="40" name="Picture 39">
            <a:extLst>
              <a:ext uri="{FF2B5EF4-FFF2-40B4-BE49-F238E27FC236}">
                <a16:creationId xmlns:a16="http://schemas.microsoft.com/office/drawing/2014/main" id="{3C99A220-92F8-453C-B2F8-7124AADDE736}"/>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4649536" y="8524380"/>
            <a:ext cx="438150" cy="438150"/>
          </a:xfrm>
          <a:prstGeom prst="rect">
            <a:avLst/>
          </a:prstGeom>
        </p:spPr>
      </p:pic>
      <p:pic>
        <p:nvPicPr>
          <p:cNvPr id="41" name="Picture 40">
            <a:extLst>
              <a:ext uri="{FF2B5EF4-FFF2-40B4-BE49-F238E27FC236}">
                <a16:creationId xmlns:a16="http://schemas.microsoft.com/office/drawing/2014/main" id="{1581C3FE-EFFF-4846-85FB-4A101014A4BE}"/>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6915550" y="6254574"/>
            <a:ext cx="438150" cy="438150"/>
          </a:xfrm>
          <a:prstGeom prst="rect">
            <a:avLst/>
          </a:prstGeom>
        </p:spPr>
      </p:pic>
      <p:pic>
        <p:nvPicPr>
          <p:cNvPr id="50" name="Picture 49">
            <a:extLst>
              <a:ext uri="{FF2B5EF4-FFF2-40B4-BE49-F238E27FC236}">
                <a16:creationId xmlns:a16="http://schemas.microsoft.com/office/drawing/2014/main" id="{45D87AD0-EDFE-4CD4-9619-FF8952D3DA37}"/>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4786767" y="7635146"/>
            <a:ext cx="1086938" cy="1086938"/>
          </a:xfrm>
          <a:prstGeom prst="rect">
            <a:avLst/>
          </a:prstGeom>
        </p:spPr>
      </p:pic>
      <p:pic>
        <p:nvPicPr>
          <p:cNvPr id="1036" name="Picture 12" descr="https://www196.lunapic.com/editor/working/153247590332861173?9780837563">
            <a:extLst>
              <a:ext uri="{FF2B5EF4-FFF2-40B4-BE49-F238E27FC236}">
                <a16:creationId xmlns:a16="http://schemas.microsoft.com/office/drawing/2014/main" id="{92B544F3-18FE-4A5A-B4C7-4D33943BC8E6}"/>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20055978" y="7065496"/>
            <a:ext cx="2520384" cy="3150480"/>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73">
            <a:extLst>
              <a:ext uri="{FF2B5EF4-FFF2-40B4-BE49-F238E27FC236}">
                <a16:creationId xmlns:a16="http://schemas.microsoft.com/office/drawing/2014/main" id="{E38B19C0-E6A4-4665-9E9F-96E7E19877D1}"/>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051790" y="6878537"/>
            <a:ext cx="4673305" cy="3245581"/>
          </a:xfrm>
          <a:prstGeom prst="rect">
            <a:avLst/>
          </a:prstGeom>
        </p:spPr>
      </p:pic>
    </p:spTree>
    <p:extLst>
      <p:ext uri="{BB962C8B-B14F-4D97-AF65-F5344CB8AC3E}">
        <p14:creationId xmlns:p14="http://schemas.microsoft.com/office/powerpoint/2010/main" val="3022796046"/>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5F7"/>
        </a:solidFill>
        <a:effectLst/>
      </p:bgPr>
    </p:bg>
    <p:spTree>
      <p:nvGrpSpPr>
        <p:cNvPr id="1" name="Shape 94"/>
        <p:cNvGrpSpPr/>
        <p:nvPr/>
      </p:nvGrpSpPr>
      <p:grpSpPr>
        <a:xfrm>
          <a:off x="0" y="0"/>
          <a:ext cx="0" cy="0"/>
          <a:chOff x="0" y="0"/>
          <a:chExt cx="0" cy="0"/>
        </a:xfrm>
      </p:grpSpPr>
      <p:sp>
        <p:nvSpPr>
          <p:cNvPr id="95" name="Google Shape;95;p16"/>
          <p:cNvSpPr txBox="1">
            <a:spLocks noGrp="1"/>
          </p:cNvSpPr>
          <p:nvPr>
            <p:ph type="body" idx="1"/>
          </p:nvPr>
        </p:nvSpPr>
        <p:spPr>
          <a:xfrm>
            <a:off x="799666" y="2847428"/>
            <a:ext cx="20166220" cy="2186400"/>
          </a:xfrm>
          <a:prstGeom prst="rect">
            <a:avLst/>
          </a:prstGeom>
        </p:spPr>
        <p:txBody>
          <a:bodyPr spcFirstLastPara="1" wrap="square" lIns="243800" tIns="243800" rIns="243800" bIns="243800" anchor="ctr" anchorCtr="0">
            <a:noAutofit/>
          </a:bodyPr>
          <a:lstStyle/>
          <a:p>
            <a:pPr marL="0" indent="0" algn="l">
              <a:buNone/>
            </a:pPr>
            <a:r>
              <a:rPr lang="en-US" dirty="0"/>
              <a:t>Over 26 Million Americans Play Basketball</a:t>
            </a:r>
            <a:endParaRPr dirty="0"/>
          </a:p>
        </p:txBody>
      </p:sp>
      <p:sp>
        <p:nvSpPr>
          <p:cNvPr id="4" name="Google Shape;95;p16">
            <a:extLst>
              <a:ext uri="{FF2B5EF4-FFF2-40B4-BE49-F238E27FC236}">
                <a16:creationId xmlns:a16="http://schemas.microsoft.com/office/drawing/2014/main" id="{D0BA6555-8BFD-44BE-9563-701560526BF1}"/>
              </a:ext>
            </a:extLst>
          </p:cNvPr>
          <p:cNvSpPr txBox="1">
            <a:spLocks/>
          </p:cNvSpPr>
          <p:nvPr/>
        </p:nvSpPr>
        <p:spPr>
          <a:xfrm>
            <a:off x="799667" y="10054400"/>
            <a:ext cx="18522476" cy="2186400"/>
          </a:xfrm>
          <a:prstGeom prst="rect">
            <a:avLst/>
          </a:prstGeom>
          <a:ln w="3175">
            <a:miter lim="400000"/>
          </a:ln>
          <a:extLst>
            <a:ext uri="{C572A759-6A51-4108-AA02-DFA0A04FC94B}">
              <ma14:wrappingTextBoxFlag xmlns="" xmlns:ma14="http://schemas.microsoft.com/office/mac/drawingml/2011/main" val="1"/>
            </a:ext>
          </a:extLst>
        </p:spPr>
        <p:txBody>
          <a:bodyPr spcFirstLastPara="1" wrap="square" lIns="243800" tIns="243800" rIns="243800" bIns="243800" anchor="ctr" anchorCtr="0">
            <a:noAutofit/>
          </a:bodyPr>
          <a:lstStyle>
            <a:lvl1pPr marL="1219215" marR="0" lvl="0" indent="-1117614" algn="ctr" defTabSz="825500" rtl="0" latinLnBrk="0">
              <a:lnSpc>
                <a:spcPct val="100000"/>
              </a:lnSpc>
              <a:spcBef>
                <a:spcPts val="160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1pPr>
            <a:lvl2pPr marL="2438430" marR="0" lvl="1"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2pPr>
            <a:lvl3pPr marL="3657646" marR="0" lvl="2"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3pPr>
            <a:lvl4pPr marL="4876861" marR="0" lvl="3"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4pPr>
            <a:lvl5pPr marL="6096076" marR="0" lvl="4"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5pPr>
            <a:lvl6pPr marL="7315291" marR="0" lvl="5"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6pPr>
            <a:lvl7pPr marL="8534507" marR="0" lvl="6"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7pPr>
            <a:lvl8pPr marL="9753722" marR="0" lvl="7"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8pPr>
            <a:lvl9pPr marL="10972937" marR="0" lvl="8"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9pPr>
          </a:lstStyle>
          <a:p>
            <a:pPr marL="0" indent="0" algn="l" hangingPunct="1">
              <a:buFontTx/>
              <a:buNone/>
            </a:pPr>
            <a:r>
              <a:rPr lang="en-US" dirty="0"/>
              <a:t>1 out of 14 Americans Play Basketball</a:t>
            </a:r>
          </a:p>
        </p:txBody>
      </p:sp>
      <p:sp>
        <p:nvSpPr>
          <p:cNvPr id="5" name="Google Shape;95;p16">
            <a:extLst>
              <a:ext uri="{FF2B5EF4-FFF2-40B4-BE49-F238E27FC236}">
                <a16:creationId xmlns:a16="http://schemas.microsoft.com/office/drawing/2014/main" id="{FEA92E29-E439-4321-99C5-537A7692D60F}"/>
              </a:ext>
            </a:extLst>
          </p:cNvPr>
          <p:cNvSpPr txBox="1">
            <a:spLocks/>
          </p:cNvSpPr>
          <p:nvPr/>
        </p:nvSpPr>
        <p:spPr>
          <a:xfrm>
            <a:off x="1219201" y="6450914"/>
            <a:ext cx="21725868" cy="2186400"/>
          </a:xfrm>
          <a:prstGeom prst="rect">
            <a:avLst/>
          </a:prstGeom>
          <a:ln w="3175">
            <a:miter lim="400000"/>
          </a:ln>
          <a:extLst>
            <a:ext uri="{C572A759-6A51-4108-AA02-DFA0A04FC94B}">
              <ma14:wrappingTextBoxFlag xmlns="" xmlns:ma14="http://schemas.microsoft.com/office/mac/drawingml/2011/main" val="1"/>
            </a:ext>
          </a:extLst>
        </p:spPr>
        <p:txBody>
          <a:bodyPr spcFirstLastPara="1" wrap="square" lIns="243800" tIns="243800" rIns="243800" bIns="243800" anchor="ctr" anchorCtr="0">
            <a:noAutofit/>
          </a:bodyPr>
          <a:lstStyle>
            <a:lvl1pPr marL="1219215" marR="0" lvl="0" indent="-1117614" algn="ctr" defTabSz="825500" rtl="0" latinLnBrk="0">
              <a:lnSpc>
                <a:spcPct val="100000"/>
              </a:lnSpc>
              <a:spcBef>
                <a:spcPts val="160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1pPr>
            <a:lvl2pPr marL="2438430" marR="0" lvl="1"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2pPr>
            <a:lvl3pPr marL="3657646" marR="0" lvl="2"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3pPr>
            <a:lvl4pPr marL="4876861" marR="0" lvl="3"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4pPr>
            <a:lvl5pPr marL="6096076" marR="0" lvl="4"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5pPr>
            <a:lvl6pPr marL="7315291" marR="0" lvl="5"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6pPr>
            <a:lvl7pPr marL="8534507" marR="0" lvl="6"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7pPr>
            <a:lvl8pPr marL="9753722" marR="0" lvl="7"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8pPr>
            <a:lvl9pPr marL="10972937" marR="0" lvl="8" indent="-1117614" algn="ctr" defTabSz="825500" rtl="0" latinLnBrk="0">
              <a:lnSpc>
                <a:spcPct val="100000"/>
              </a:lnSpc>
              <a:spcBef>
                <a:spcPts val="0"/>
              </a:spcBef>
              <a:spcAft>
                <a:spcPts val="0"/>
              </a:spcAft>
              <a:buClr>
                <a:srgbClr val="434343"/>
              </a:buClr>
              <a:buSzPts val="3000"/>
              <a:buFontTx/>
              <a:buChar char="■"/>
              <a:tabLst/>
              <a:defRPr sz="8000" b="0" i="1" u="none" strike="noStrike" cap="none" spc="0" baseline="0">
                <a:ln>
                  <a:noFill/>
                </a:ln>
                <a:solidFill>
                  <a:srgbClr val="434343"/>
                </a:solidFill>
                <a:uFillTx/>
                <a:latin typeface="PT Sans"/>
                <a:ea typeface="PT Sans"/>
                <a:cs typeface="PT Sans"/>
                <a:sym typeface="PT Sans"/>
              </a:defRPr>
            </a:lvl9pPr>
          </a:lstStyle>
          <a:p>
            <a:pPr marL="0" indent="0" algn="r" hangingPunct="1">
              <a:buFontTx/>
              <a:buNone/>
            </a:pPr>
            <a:r>
              <a:rPr lang="en-US" sz="6500" dirty="0"/>
              <a:t>On Average players wait </a:t>
            </a:r>
            <a:r>
              <a:rPr lang="en-US" sz="7000" b="1" dirty="0"/>
              <a:t>10 to 25 MINUTES</a:t>
            </a:r>
            <a:r>
              <a:rPr lang="en-US" sz="6500" dirty="0"/>
              <a:t> play next</a:t>
            </a:r>
          </a:p>
        </p:txBody>
      </p:sp>
      <p:sp>
        <p:nvSpPr>
          <p:cNvPr id="6" name="TextBox 5">
            <a:extLst>
              <a:ext uri="{FF2B5EF4-FFF2-40B4-BE49-F238E27FC236}">
                <a16:creationId xmlns:a16="http://schemas.microsoft.com/office/drawing/2014/main" id="{0C8CA72D-27D1-4FE3-98DF-7908DC6B234A}"/>
              </a:ext>
            </a:extLst>
          </p:cNvPr>
          <p:cNvSpPr txBox="1"/>
          <p:nvPr/>
        </p:nvSpPr>
        <p:spPr>
          <a:xfrm>
            <a:off x="799667" y="13115273"/>
            <a:ext cx="6751848" cy="430887"/>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marL="0" marR="0" indent="0" algn="just" defTabSz="825500" rtl="0" fontAlgn="auto" latinLnBrk="0" hangingPunct="0">
              <a:lnSpc>
                <a:spcPct val="100000"/>
              </a:lnSpc>
              <a:spcBef>
                <a:spcPts val="0"/>
              </a:spcBef>
              <a:spcAft>
                <a:spcPts val="0"/>
              </a:spcAft>
              <a:buClrTx/>
              <a:buSzTx/>
              <a:buFontTx/>
              <a:buNone/>
              <a:tabLst/>
            </a:pPr>
            <a:r>
              <a:rPr lang="en-US" dirty="0"/>
              <a:t>* Sources | New York Post, SFIA.org, Court Survey</a:t>
            </a:r>
            <a:endParaRPr kumimoji="0" lang="en-US" sz="2300" b="0" i="0" u="none" strike="noStrike" cap="none" spc="0" normalizeH="0" baseline="0" dirty="0">
              <a:ln>
                <a:noFill/>
              </a:ln>
              <a:solidFill>
                <a:srgbClr val="A6A7AC"/>
              </a:solidFill>
              <a:effectLst/>
              <a:uFillTx/>
              <a:latin typeface="PT Sans"/>
              <a:ea typeface="PT Sans"/>
              <a:cs typeface="PT Sans"/>
              <a:sym typeface="PT Sans"/>
            </a:endParaRPr>
          </a:p>
        </p:txBody>
      </p:sp>
    </p:spTree>
    <p:extLst>
      <p:ext uri="{BB962C8B-B14F-4D97-AF65-F5344CB8AC3E}">
        <p14:creationId xmlns:p14="http://schemas.microsoft.com/office/powerpoint/2010/main" val="1905921582"/>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5</a:t>
            </a:fld>
            <a:endParaRPr/>
          </a:p>
        </p:txBody>
      </p:sp>
      <p:sp>
        <p:nvSpPr>
          <p:cNvPr id="24" name="Shape 103">
            <a:extLst>
              <a:ext uri="{FF2B5EF4-FFF2-40B4-BE49-F238E27FC236}">
                <a16:creationId xmlns:a16="http://schemas.microsoft.com/office/drawing/2014/main" id="{A06CFB8F-3E54-46A6-9A6C-E59B909BC0E3}"/>
              </a:ext>
            </a:extLst>
          </p:cNvPr>
          <p:cNvSpPr/>
          <p:nvPr/>
        </p:nvSpPr>
        <p:spPr>
          <a:xfrm>
            <a:off x="9185739" y="5188855"/>
            <a:ext cx="3878924"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endParaRPr dirty="0"/>
          </a:p>
        </p:txBody>
      </p:sp>
      <p:sp>
        <p:nvSpPr>
          <p:cNvPr id="25" name="Shape 104">
            <a:extLst>
              <a:ext uri="{FF2B5EF4-FFF2-40B4-BE49-F238E27FC236}">
                <a16:creationId xmlns:a16="http://schemas.microsoft.com/office/drawing/2014/main" id="{BCC56BF3-EA04-476E-A2D4-E70141299565}"/>
              </a:ext>
            </a:extLst>
          </p:cNvPr>
          <p:cNvSpPr/>
          <p:nvPr/>
        </p:nvSpPr>
        <p:spPr>
          <a:xfrm>
            <a:off x="5873262" y="5719597"/>
            <a:ext cx="12637477" cy="227680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pPr algn="ctr"/>
            <a:r>
              <a:rPr lang="en-US" dirty="0">
                <a:solidFill>
                  <a:srgbClr val="F4F5F7"/>
                </a:solidFill>
              </a:rPr>
              <a:t>Solutions</a:t>
            </a:r>
            <a:endParaRPr dirty="0">
              <a:solidFill>
                <a:srgbClr val="F4F5F7"/>
              </a:solidFill>
            </a:endParaRPr>
          </a:p>
        </p:txBody>
      </p:sp>
      <p:sp>
        <p:nvSpPr>
          <p:cNvPr id="26" name="Shape 106">
            <a:extLst>
              <a:ext uri="{FF2B5EF4-FFF2-40B4-BE49-F238E27FC236}">
                <a16:creationId xmlns:a16="http://schemas.microsoft.com/office/drawing/2014/main" id="{A9C522EA-6E23-4FA1-8F4A-D32E4CA6A3B0}"/>
              </a:ext>
            </a:extLst>
          </p:cNvPr>
          <p:cNvSpPr/>
          <p:nvPr/>
        </p:nvSpPr>
        <p:spPr>
          <a:xfrm>
            <a:off x="9183624" y="7053943"/>
            <a:ext cx="922242" cy="0"/>
          </a:xfrm>
          <a:prstGeom prst="line">
            <a:avLst/>
          </a:prstGeom>
          <a:ln w="50800">
            <a:solidFill>
              <a:srgbClr val="F4F5F7"/>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extLst>
      <p:ext uri="{BB962C8B-B14F-4D97-AF65-F5344CB8AC3E}">
        <p14:creationId xmlns:p14="http://schemas.microsoft.com/office/powerpoint/2010/main" val="9422966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Interactive</a:t>
            </a:r>
          </a:p>
          <a:p>
            <a:r>
              <a:rPr lang="en-US" dirty="0"/>
              <a:t>Map</a:t>
            </a:r>
            <a:endParaRPr dirty="0"/>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a:t>
            </a:fld>
            <a:endParaRPr/>
          </a:p>
        </p:txBody>
      </p:sp>
      <p:sp>
        <p:nvSpPr>
          <p:cNvPr id="229" name="Shape 229"/>
          <p:cNvSpPr/>
          <p:nvPr/>
        </p:nvSpPr>
        <p:spPr>
          <a:xfrm>
            <a:off x="2402446" y="5869186"/>
            <a:ext cx="805298" cy="0"/>
          </a:xfrm>
          <a:prstGeom prst="line">
            <a:avLst/>
          </a:prstGeom>
          <a:ln w="50800">
            <a:solidFill>
              <a:schemeClr val="accent1">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230">
            <a:extLst>
              <a:ext uri="{FF2B5EF4-FFF2-40B4-BE49-F238E27FC236}">
                <a16:creationId xmlns:a16="http://schemas.microsoft.com/office/drawing/2014/main" id="{F41A53AB-BBBE-4F1B-9BD9-A5123154E6A9}"/>
              </a:ext>
            </a:extLst>
          </p:cNvPr>
          <p:cNvSpPr/>
          <p:nvPr/>
        </p:nvSpPr>
        <p:spPr>
          <a:xfrm>
            <a:off x="15493521" y="0"/>
            <a:ext cx="7030802" cy="13748528"/>
          </a:xfrm>
          <a:prstGeom prst="rect">
            <a:avLst/>
          </a:prstGeom>
          <a:solidFill>
            <a:schemeClr val="accent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 name="Picture 2">
            <a:extLst>
              <a:ext uri="{FF2B5EF4-FFF2-40B4-BE49-F238E27FC236}">
                <a16:creationId xmlns:a16="http://schemas.microsoft.com/office/drawing/2014/main" id="{36370D95-01A6-4196-B4DE-6BF836B388AD}"/>
              </a:ext>
            </a:extLst>
          </p:cNvPr>
          <p:cNvPicPr>
            <a:picLocks noChangeAspect="1"/>
          </p:cNvPicPr>
          <p:nvPr/>
        </p:nvPicPr>
        <p:blipFill rotWithShape="1">
          <a:blip r:embed="rId2">
            <a:extLst>
              <a:ext uri="{28A0092B-C50C-407E-A947-70E740481C1C}">
                <a14:useLocalDpi xmlns:a14="http://schemas.microsoft.com/office/drawing/2010/main" val="0"/>
              </a:ext>
            </a:extLst>
          </a:blip>
          <a:srcRect l="26411" t="5442" r="26287" b="4325"/>
          <a:stretch/>
        </p:blipFill>
        <p:spPr>
          <a:xfrm>
            <a:off x="15773400" y="762694"/>
            <a:ext cx="6487886" cy="12376363"/>
          </a:xfrm>
          <a:prstGeom prst="rect">
            <a:avLst/>
          </a:prstGeom>
        </p:spPr>
      </p:pic>
      <p:sp>
        <p:nvSpPr>
          <p:cNvPr id="11" name="Shape 227">
            <a:extLst>
              <a:ext uri="{FF2B5EF4-FFF2-40B4-BE49-F238E27FC236}">
                <a16:creationId xmlns:a16="http://schemas.microsoft.com/office/drawing/2014/main" id="{37A1637D-D047-4767-B585-F5D15B9797C2}"/>
              </a:ext>
            </a:extLst>
          </p:cNvPr>
          <p:cNvSpPr/>
          <p:nvPr/>
        </p:nvSpPr>
        <p:spPr>
          <a:xfrm>
            <a:off x="2382135" y="6357655"/>
            <a:ext cx="10864838"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fontScale="92500" lnSpcReduction="10000"/>
          </a:bodyPr>
          <a:lstStyle/>
          <a:p>
            <a:pPr lvl="0">
              <a:lnSpc>
                <a:spcPct val="200000"/>
              </a:lnSpc>
            </a:pPr>
            <a:r>
              <a:rPr lang="en-US" sz="4000" dirty="0">
                <a:solidFill>
                  <a:srgbClr val="393939"/>
                </a:solidFill>
              </a:rPr>
              <a:t>Find basketball courts at your fingertips. NEXT’s interactive map allows users to expand their radius by exploring new basketball courts. Additionally, the interactive maps allows users to check for friends nearby that ready to play a game.</a:t>
            </a:r>
          </a:p>
        </p:txBody>
      </p:sp>
    </p:spTree>
    <p:extLst>
      <p:ext uri="{BB962C8B-B14F-4D97-AF65-F5344CB8AC3E}">
        <p14:creationId xmlns:p14="http://schemas.microsoft.com/office/powerpoint/2010/main" val="1708887227"/>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120562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120451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Real Time</a:t>
            </a:r>
          </a:p>
          <a:p>
            <a:r>
              <a:rPr lang="en-US" dirty="0"/>
              <a:t>Database</a:t>
            </a:r>
            <a:endParaRPr dirty="0"/>
          </a:p>
        </p:txBody>
      </p:sp>
      <p:sp>
        <p:nvSpPr>
          <p:cNvPr id="227" name="Shape 227"/>
          <p:cNvSpPr/>
          <p:nvPr/>
        </p:nvSpPr>
        <p:spPr>
          <a:xfrm>
            <a:off x="12059535" y="6357655"/>
            <a:ext cx="10864838" cy="6596345"/>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p>
            <a:pPr lvl="0">
              <a:lnSpc>
                <a:spcPct val="200000"/>
              </a:lnSpc>
            </a:pPr>
            <a:r>
              <a:rPr lang="en-US" sz="3100" dirty="0">
                <a:solidFill>
                  <a:srgbClr val="393939"/>
                </a:solidFill>
              </a:rPr>
              <a:t>Know the competition before even stepping foot on the court with NEXT. Games tend to turn out to be too difficult or even too easy due to differing </a:t>
            </a:r>
            <a:r>
              <a:rPr lang="en-US" sz="3100" b="1" dirty="0">
                <a:solidFill>
                  <a:srgbClr val="393939"/>
                </a:solidFill>
              </a:rPr>
              <a:t>ages</a:t>
            </a:r>
            <a:r>
              <a:rPr lang="en-US" sz="3100" dirty="0">
                <a:solidFill>
                  <a:srgbClr val="393939"/>
                </a:solidFill>
              </a:rPr>
              <a:t> and </a:t>
            </a:r>
            <a:r>
              <a:rPr lang="en-US" sz="3100" b="1" dirty="0">
                <a:solidFill>
                  <a:srgbClr val="393939"/>
                </a:solidFill>
              </a:rPr>
              <a:t>heights</a:t>
            </a:r>
            <a:r>
              <a:rPr lang="en-US" sz="3100" dirty="0">
                <a:solidFill>
                  <a:srgbClr val="393939"/>
                </a:solidFill>
              </a:rPr>
              <a:t>. NEXT provides real time data to </a:t>
            </a:r>
            <a:r>
              <a:rPr lang="en-US" sz="3100" b="1" dirty="0">
                <a:solidFill>
                  <a:srgbClr val="393939"/>
                </a:solidFill>
              </a:rPr>
              <a:t>assist users </a:t>
            </a:r>
            <a:r>
              <a:rPr lang="en-US" sz="3100" dirty="0">
                <a:solidFill>
                  <a:srgbClr val="393939"/>
                </a:solidFill>
              </a:rPr>
              <a:t>of making the decision like whether they really want play against someone 2 feet taller than them or </a:t>
            </a:r>
            <a:r>
              <a:rPr lang="en-US" sz="3100" b="1" dirty="0">
                <a:solidFill>
                  <a:srgbClr val="393939"/>
                </a:solidFill>
              </a:rPr>
              <a:t>save users </a:t>
            </a:r>
            <a:r>
              <a:rPr lang="en-US" sz="3100" dirty="0">
                <a:solidFill>
                  <a:srgbClr val="393939"/>
                </a:solidFill>
              </a:rPr>
              <a:t>time by warning them of packed courts.</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sp>
        <p:nvSpPr>
          <p:cNvPr id="229" name="Shape 229"/>
          <p:cNvSpPr/>
          <p:nvPr/>
        </p:nvSpPr>
        <p:spPr>
          <a:xfrm>
            <a:off x="12079846" y="5869186"/>
            <a:ext cx="907284" cy="0"/>
          </a:xfrm>
          <a:prstGeom prst="line">
            <a:avLst/>
          </a:prstGeom>
          <a:ln w="50800">
            <a:solidFill>
              <a:schemeClr val="accent4">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230" name="Shape 230"/>
          <p:cNvSpPr/>
          <p:nvPr/>
        </p:nvSpPr>
        <p:spPr>
          <a:xfrm>
            <a:off x="2362400" y="-16264"/>
            <a:ext cx="7030802" cy="13748528"/>
          </a:xfrm>
          <a:prstGeom prst="rect">
            <a:avLst/>
          </a:prstGeom>
          <a:solidFill>
            <a:schemeClr val="accent4">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 name="Picture 2">
            <a:extLst>
              <a:ext uri="{FF2B5EF4-FFF2-40B4-BE49-F238E27FC236}">
                <a16:creationId xmlns:a16="http://schemas.microsoft.com/office/drawing/2014/main" id="{3B8A0C7D-669A-4A50-9FD8-7B2027F33CC3}"/>
              </a:ext>
            </a:extLst>
          </p:cNvPr>
          <p:cNvPicPr>
            <a:picLocks noChangeAspect="1"/>
          </p:cNvPicPr>
          <p:nvPr/>
        </p:nvPicPr>
        <p:blipFill rotWithShape="1">
          <a:blip r:embed="rId2">
            <a:extLst>
              <a:ext uri="{28A0092B-C50C-407E-A947-70E740481C1C}">
                <a14:useLocalDpi xmlns:a14="http://schemas.microsoft.com/office/drawing/2010/main" val="0"/>
              </a:ext>
            </a:extLst>
          </a:blip>
          <a:srcRect l="26274" t="5637" r="26822" b="5479"/>
          <a:stretch/>
        </p:blipFill>
        <p:spPr>
          <a:xfrm>
            <a:off x="2623457" y="762695"/>
            <a:ext cx="6433457" cy="12191305"/>
          </a:xfrm>
          <a:prstGeom prst="rect">
            <a:avLst/>
          </a:prstGeom>
        </p:spPr>
      </p:pic>
    </p:spTree>
    <p:extLst>
      <p:ext uri="{BB962C8B-B14F-4D97-AF65-F5344CB8AC3E}">
        <p14:creationId xmlns:p14="http://schemas.microsoft.com/office/powerpoint/2010/main" val="4099245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120562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120451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Real Time</a:t>
            </a:r>
          </a:p>
          <a:p>
            <a:r>
              <a:rPr lang="en-US" dirty="0"/>
              <a:t>Database - 2</a:t>
            </a:r>
            <a:endParaRPr dirty="0"/>
          </a:p>
        </p:txBody>
      </p:sp>
      <p:sp>
        <p:nvSpPr>
          <p:cNvPr id="227" name="Shape 227"/>
          <p:cNvSpPr/>
          <p:nvPr/>
        </p:nvSpPr>
        <p:spPr>
          <a:xfrm>
            <a:off x="12059535" y="6357655"/>
            <a:ext cx="10864838" cy="626977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p>
            <a:pPr lvl="0">
              <a:lnSpc>
                <a:spcPct val="200000"/>
              </a:lnSpc>
            </a:pPr>
            <a:r>
              <a:rPr lang="en-US" sz="2900" dirty="0">
                <a:solidFill>
                  <a:srgbClr val="393939"/>
                </a:solidFill>
              </a:rPr>
              <a:t>NEXT databases are powered by the users and artificial intelligence. Users are incentivized in providing beneficial real time court data with in-app currency. NEXT utilizes artificial intelligence to provide useful information, such as the average time spent at a basketball court. Additionally, cooperating private gyms and basketball courts can further assist in providing information.</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8</a:t>
            </a:fld>
            <a:endParaRPr/>
          </a:p>
        </p:txBody>
      </p:sp>
      <p:sp>
        <p:nvSpPr>
          <p:cNvPr id="229" name="Shape 229"/>
          <p:cNvSpPr/>
          <p:nvPr/>
        </p:nvSpPr>
        <p:spPr>
          <a:xfrm>
            <a:off x="12079846" y="5869186"/>
            <a:ext cx="907284" cy="0"/>
          </a:xfrm>
          <a:prstGeom prst="line">
            <a:avLst/>
          </a:prstGeom>
          <a:ln w="50800">
            <a:solidFill>
              <a:schemeClr val="bg1">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230" name="Shape 230"/>
          <p:cNvSpPr/>
          <p:nvPr/>
        </p:nvSpPr>
        <p:spPr>
          <a:xfrm>
            <a:off x="2362400" y="-16264"/>
            <a:ext cx="7030802" cy="13748528"/>
          </a:xfrm>
          <a:prstGeom prst="rect">
            <a:avLst/>
          </a:prstGeom>
          <a:solidFill>
            <a:schemeClr val="bg1">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3" name="Picture 2">
            <a:extLst>
              <a:ext uri="{FF2B5EF4-FFF2-40B4-BE49-F238E27FC236}">
                <a16:creationId xmlns:a16="http://schemas.microsoft.com/office/drawing/2014/main" id="{933908A3-1047-434A-8009-FD44567548EB}"/>
              </a:ext>
            </a:extLst>
          </p:cNvPr>
          <p:cNvPicPr>
            <a:picLocks noChangeAspect="1"/>
          </p:cNvPicPr>
          <p:nvPr/>
        </p:nvPicPr>
        <p:blipFill rotWithShape="1">
          <a:blip r:embed="rId2">
            <a:extLst>
              <a:ext uri="{28A0092B-C50C-407E-A947-70E740481C1C}">
                <a14:useLocalDpi xmlns:a14="http://schemas.microsoft.com/office/drawing/2010/main" val="0"/>
              </a:ext>
            </a:extLst>
          </a:blip>
          <a:srcRect l="26750" t="5521" r="26901" b="5437"/>
          <a:stretch/>
        </p:blipFill>
        <p:spPr>
          <a:xfrm>
            <a:off x="2688771" y="762694"/>
            <a:ext cx="6357258" cy="12213077"/>
          </a:xfrm>
          <a:prstGeom prst="rect">
            <a:avLst/>
          </a:prstGeom>
        </p:spPr>
      </p:pic>
    </p:spTree>
    <p:extLst>
      <p:ext uri="{BB962C8B-B14F-4D97-AF65-F5344CB8AC3E}">
        <p14:creationId xmlns:p14="http://schemas.microsoft.com/office/powerpoint/2010/main" val="185565974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p:nvPr/>
        </p:nvSpPr>
        <p:spPr>
          <a:xfrm>
            <a:off x="2378829" y="2129025"/>
            <a:ext cx="3878923" cy="3556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l">
              <a:defRPr sz="1800" cap="all" spc="360">
                <a:latin typeface="+mn-lt"/>
                <a:ea typeface="+mn-ea"/>
                <a:cs typeface="+mn-cs"/>
                <a:sym typeface="Montserrat-Regular"/>
              </a:defRPr>
            </a:lvl1pPr>
          </a:lstStyle>
          <a:p>
            <a:r>
              <a:rPr lang="en-US" dirty="0"/>
              <a:t>// NEXT</a:t>
            </a:r>
          </a:p>
        </p:txBody>
      </p:sp>
      <p:sp>
        <p:nvSpPr>
          <p:cNvPr id="226" name="Shape 226"/>
          <p:cNvSpPr/>
          <p:nvPr/>
        </p:nvSpPr>
        <p:spPr>
          <a:xfrm>
            <a:off x="2367796" y="2715983"/>
            <a:ext cx="9099674" cy="2969533"/>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l">
              <a:lnSpc>
                <a:spcPct val="80000"/>
              </a:lnSpc>
              <a:defRPr sz="10000" b="1">
                <a:solidFill>
                  <a:srgbClr val="393941"/>
                </a:solidFill>
                <a:latin typeface="Montserrat-SemiBold"/>
                <a:ea typeface="Montserrat-SemiBold"/>
                <a:cs typeface="Montserrat-SemiBold"/>
                <a:sym typeface="Montserrat-SemiBold"/>
              </a:defRPr>
            </a:lvl1pPr>
          </a:lstStyle>
          <a:p>
            <a:r>
              <a:rPr lang="en-US" dirty="0"/>
              <a:t>Queueing</a:t>
            </a:r>
          </a:p>
          <a:p>
            <a:r>
              <a:rPr lang="en-US" dirty="0"/>
              <a:t>System</a:t>
            </a:r>
            <a:endParaRPr dirty="0"/>
          </a:p>
        </p:txBody>
      </p:sp>
      <p:sp>
        <p:nvSpPr>
          <p:cNvPr id="227" name="Shape 227"/>
          <p:cNvSpPr/>
          <p:nvPr/>
        </p:nvSpPr>
        <p:spPr>
          <a:xfrm>
            <a:off x="2382135" y="6357655"/>
            <a:ext cx="10864838" cy="539825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lvl="0">
              <a:lnSpc>
                <a:spcPct val="200000"/>
              </a:lnSpc>
            </a:pPr>
            <a:r>
              <a:rPr lang="en-US" sz="2900" dirty="0">
                <a:solidFill>
                  <a:srgbClr val="393939"/>
                </a:solidFill>
              </a:rPr>
              <a:t>By simply accepting an invitation to pick up a game or creating a match with our user-friendly User Interface (UI), players can be playing a game within seconds. Not only does the feature save time by having a team ready before getting on the court, it eliminates the need to look for player willing to play as the app displays ‘Ready’ players when creating a game.</a:t>
            </a:r>
          </a:p>
        </p:txBody>
      </p:sp>
      <p:sp>
        <p:nvSpPr>
          <p:cNvPr id="228" name="Shape 228"/>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9</a:t>
            </a:fld>
            <a:endParaRPr/>
          </a:p>
        </p:txBody>
      </p:sp>
      <p:sp>
        <p:nvSpPr>
          <p:cNvPr id="229" name="Shape 229"/>
          <p:cNvSpPr/>
          <p:nvPr/>
        </p:nvSpPr>
        <p:spPr>
          <a:xfrm>
            <a:off x="2402446" y="5869186"/>
            <a:ext cx="805298" cy="0"/>
          </a:xfrm>
          <a:prstGeom prst="line">
            <a:avLst/>
          </a:prstGeom>
          <a:ln w="50800">
            <a:solidFill>
              <a:schemeClr val="accent2">
                <a:lumMod val="40000"/>
                <a:lumOff val="60000"/>
              </a:schemeClr>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230">
            <a:extLst>
              <a:ext uri="{FF2B5EF4-FFF2-40B4-BE49-F238E27FC236}">
                <a16:creationId xmlns:a16="http://schemas.microsoft.com/office/drawing/2014/main" id="{F41A53AB-BBBE-4F1B-9BD9-A5123154E6A9}"/>
              </a:ext>
            </a:extLst>
          </p:cNvPr>
          <p:cNvSpPr/>
          <p:nvPr/>
        </p:nvSpPr>
        <p:spPr>
          <a:xfrm>
            <a:off x="15493521" y="0"/>
            <a:ext cx="7030802" cy="13748528"/>
          </a:xfrm>
          <a:prstGeom prst="rect">
            <a:avLst/>
          </a:prstGeom>
          <a:solidFill>
            <a:schemeClr val="accent2">
              <a:lumMod val="40000"/>
              <a:lumOff val="60000"/>
            </a:schemeClr>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4" name="Picture 3">
            <a:extLst>
              <a:ext uri="{FF2B5EF4-FFF2-40B4-BE49-F238E27FC236}">
                <a16:creationId xmlns:a16="http://schemas.microsoft.com/office/drawing/2014/main" id="{139D20FF-474E-4F9B-8438-C2186758B8F1}"/>
              </a:ext>
            </a:extLst>
          </p:cNvPr>
          <p:cNvPicPr>
            <a:picLocks noChangeAspect="1"/>
          </p:cNvPicPr>
          <p:nvPr/>
        </p:nvPicPr>
        <p:blipFill rotWithShape="1">
          <a:blip r:embed="rId2">
            <a:extLst>
              <a:ext uri="{28A0092B-C50C-407E-A947-70E740481C1C}">
                <a14:useLocalDpi xmlns:a14="http://schemas.microsoft.com/office/drawing/2010/main" val="0"/>
              </a:ext>
            </a:extLst>
          </a:blip>
          <a:srcRect l="26172" t="4439" r="26288" b="4132"/>
          <a:stretch/>
        </p:blipFill>
        <p:spPr>
          <a:xfrm>
            <a:off x="15740742" y="609600"/>
            <a:ext cx="6520543" cy="12540344"/>
          </a:xfrm>
          <a:prstGeom prst="rect">
            <a:avLst/>
          </a:prstGeom>
        </p:spPr>
      </p:pic>
    </p:spTree>
    <p:extLst>
      <p:ext uri="{BB962C8B-B14F-4D97-AF65-F5344CB8AC3E}">
        <p14:creationId xmlns:p14="http://schemas.microsoft.com/office/powerpoint/2010/main" val="2733593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AC9006"/>
      </a:dk1>
      <a:lt1>
        <a:srgbClr val="A6A7AC"/>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ontserrat-Regular"/>
        <a:ea typeface="Montserrat-Regular"/>
        <a:cs typeface="Montserrat-Regular"/>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Montserrat-Regular"/>
        <a:ea typeface="Montserrat-Regular"/>
        <a:cs typeface="Montserrat-Regular"/>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just" defTabSz="825500" rtl="0" fontAlgn="auto" latinLnBrk="0" hangingPunct="0">
          <a:lnSpc>
            <a:spcPct val="100000"/>
          </a:lnSpc>
          <a:spcBef>
            <a:spcPts val="0"/>
          </a:spcBef>
          <a:spcAft>
            <a:spcPts val="0"/>
          </a:spcAft>
          <a:buClrTx/>
          <a:buSzTx/>
          <a:buFontTx/>
          <a:buNone/>
          <a:tabLst/>
          <a:defRPr kumimoji="0" sz="2300" b="0" i="0" u="none" strike="noStrike" cap="none" spc="0" normalizeH="0" baseline="0">
            <a:ln>
              <a:noFill/>
            </a:ln>
            <a:solidFill>
              <a:srgbClr val="A6A7AC"/>
            </a:solidFill>
            <a:effectLst/>
            <a:uFillTx/>
            <a:latin typeface="PT Sans"/>
            <a:ea typeface="PT Sans"/>
            <a:cs typeface="PT Sans"/>
            <a:sym typeface="PT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1649</TotalTime>
  <Words>1371</Words>
  <Application>Microsoft Office PowerPoint</Application>
  <PresentationFormat>Custom</PresentationFormat>
  <Paragraphs>142</Paragraphs>
  <Slides>19</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vt:lpstr>
      <vt:lpstr>Gobold</vt:lpstr>
      <vt:lpstr>Helvetica Light</vt:lpstr>
      <vt:lpstr>Helvetica Neue</vt:lpstr>
      <vt:lpstr>Montserrat</vt:lpstr>
      <vt:lpstr>Montserrat-Regular</vt:lpstr>
      <vt:lpstr>Montserrat-SemiBold</vt:lpstr>
      <vt:lpstr>PT Sans</vt:lpstr>
      <vt:lpstr>Raleway</vt:lpstr>
      <vt:lpstr>Roboto Regular</vt:lpstr>
      <vt:lpstr>White</vt:lpstr>
      <vt:lpstr>NEXT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Hossain, Faisal</cp:lastModifiedBy>
  <cp:revision>76</cp:revision>
  <dcterms:modified xsi:type="dcterms:W3CDTF">2018-07-26T17:02:47Z</dcterms:modified>
</cp:coreProperties>
</file>